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312" r:id="rId4"/>
    <p:sldId id="309" r:id="rId5"/>
    <p:sldId id="297" r:id="rId6"/>
    <p:sldId id="299" r:id="rId7"/>
    <p:sldId id="287" r:id="rId8"/>
    <p:sldId id="266" r:id="rId9"/>
    <p:sldId id="281" r:id="rId10"/>
    <p:sldId id="296" r:id="rId11"/>
    <p:sldId id="286" r:id="rId12"/>
    <p:sldId id="267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4D4D4D"/>
    <a:srgbClr val="B92D14"/>
    <a:srgbClr val="35759D"/>
    <a:srgbClr val="35B19D"/>
    <a:srgbClr val="20A6C6"/>
    <a:srgbClr val="DEDEDE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36" autoAdjust="0"/>
    <p:restoredTop sz="95596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xmlns="" id="{DC32FFBD-94EB-4638-B0CF-7EF74B663E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xmlns="" id="{4874E6AD-1E34-4ABF-880D-0026B2C7504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xmlns="" id="{C1504FE3-9252-4F21-8694-C5B56285880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xmlns="" id="{0FC3883B-0DCF-4717-9030-120A2D93695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xmlns="" id="{C16D86C4-A260-410D-BC1E-B909D20C0D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xmlns="" id="{83056C65-AE9E-458D-9876-F1459003D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75AB52-4D24-457A-BCD4-75171D1159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7194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46A41AB-8581-478C-9367-2A303C982A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9625C-81C2-4C39-AF44-96967A592886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xmlns="" id="{342D77BE-F294-4857-8BF2-04BB8CA40B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xmlns="" id="{5C4D318F-4EDD-4138-824B-F85759830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35BB3D68-2DE8-4033-A84C-4FC5337016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5A0EDAC6-D3B7-463C-9B41-34FA00336E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96B339-1045-46B0-8C55-9130436A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1D18EFE-10AB-4F24-8001-8BF826AD0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2557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C587596-5BA8-4DB3-B9D8-909589451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7552A02-6A2B-4F75-919B-9268A9B27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5295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854D76-E436-4AB5-8093-512F21CEC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862D9A-9490-4D72-BBDE-47445859B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2508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70E96E-064B-4FC4-8954-7C6CB570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23B05A-E02D-44D0-8AF6-6E6D46CB0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3459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F07AD6-996C-463E-885A-E89861803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9FA815-DC51-4944-87E6-C5DA35D19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8A6FC5F-01B8-47D5-95A5-49B190583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456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711779-F08B-4B1B-977C-3F4259EAC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719F459-7E69-427F-B2EB-ADA7A8417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777250-4BB4-42E6-B5A9-F17226AB6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1C3912C-6F2A-47FF-8A65-61C15F13A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01BC6AA-B8C5-4C12-B918-929E5D99E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5169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247AFC-ED48-4229-8601-EC5A4B5E8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3083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95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6C447B-082D-4122-81A7-9877C797E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AF281B-1CF4-4E4A-AEB8-D29788E4B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0135256-60A2-4E7E-BAAD-6B46F2726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1918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0A449C-D615-49A3-A7CC-FB75D723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099C8EE-CAB9-49EA-8719-135F6C077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B5F0F2-CC9E-474B-B1B6-C33D5F780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1050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D9908F1E-1217-4B04-B8B6-D2C2786AF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C6B15FCA-BB88-4E7C-A666-17EDD445D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CB30500A-13E3-4604-9C14-8FC5C84E1C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19402" y="699865"/>
            <a:ext cx="4639246" cy="85747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altLang="ru-RU" sz="4800" dirty="0">
                <a:solidFill>
                  <a:schemeClr val="tx1"/>
                </a:solidFill>
              </a:rPr>
              <a:t>Книга</a:t>
            </a:r>
            <a:r>
              <a:rPr lang="uk-UA" altLang="ru-RU" sz="4200" dirty="0">
                <a:solidFill>
                  <a:schemeClr val="tx1"/>
                </a:solidFill>
              </a:rPr>
              <a:t> </a:t>
            </a:r>
            <a:br>
              <a:rPr lang="uk-UA" altLang="ru-RU" sz="4200" dirty="0">
                <a:solidFill>
                  <a:schemeClr val="tx1"/>
                </a:solidFill>
              </a:rPr>
            </a:br>
            <a:r>
              <a:rPr lang="uk-UA" altLang="ru-RU" sz="4200" dirty="0">
                <a:solidFill>
                  <a:schemeClr val="tx1"/>
                </a:solidFill>
              </a:rPr>
              <a:t>мовою кіно</a:t>
            </a:r>
            <a:endParaRPr lang="ru-RU" altLang="ru-RU" sz="4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83E956-9B22-415A-B76D-411EB40C7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96" y="2060848"/>
            <a:ext cx="5976664" cy="715962"/>
          </a:xfrm>
        </p:spPr>
        <p:txBody>
          <a:bodyPr/>
          <a:lstStyle/>
          <a:p>
            <a:pPr algn="ctr"/>
            <a:r>
              <a:rPr lang="ru-RU" sz="2800" dirty="0" err="1">
                <a:solidFill>
                  <a:srgbClr val="414141"/>
                </a:solidFill>
              </a:rPr>
              <a:t>Різдвяна</a:t>
            </a:r>
            <a:r>
              <a:rPr lang="ru-RU" sz="2800" dirty="0">
                <a:solidFill>
                  <a:srgbClr val="414141"/>
                </a:solidFill>
              </a:rPr>
              <a:t> </a:t>
            </a:r>
            <a:r>
              <a:rPr lang="ru-RU" sz="2800" dirty="0" err="1">
                <a:solidFill>
                  <a:srgbClr val="414141"/>
                </a:solidFill>
              </a:rPr>
              <a:t>історія</a:t>
            </a:r>
            <a:r>
              <a:rPr lang="ru-RU" sz="2800" dirty="0">
                <a:solidFill>
                  <a:srgbClr val="414141"/>
                </a:solidFill>
              </a:rPr>
              <a:t> (12+)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D7D64E-D397-461C-A4E5-53955C2D7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96" y="3068960"/>
            <a:ext cx="5976664" cy="4191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err="1">
                <a:solidFill>
                  <a:srgbClr val="414141"/>
                </a:solidFill>
              </a:rPr>
              <a:t>Це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повчальна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історія</a:t>
            </a:r>
            <a:r>
              <a:rPr lang="ru-RU" sz="1600" dirty="0">
                <a:solidFill>
                  <a:srgbClr val="414141"/>
                </a:solidFill>
              </a:rPr>
              <a:t> про старого </a:t>
            </a:r>
            <a:r>
              <a:rPr lang="ru-RU" sz="1600" dirty="0" err="1">
                <a:solidFill>
                  <a:srgbClr val="414141"/>
                </a:solidFill>
              </a:rPr>
              <a:t>скнару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Ебенезера</a:t>
            </a:r>
            <a:r>
              <a:rPr lang="ru-RU" sz="1600" dirty="0">
                <a:solidFill>
                  <a:srgbClr val="414141"/>
                </a:solidFill>
              </a:rPr>
              <a:t> Скруджа, </a:t>
            </a:r>
            <a:r>
              <a:rPr lang="ru-RU" sz="1600" dirty="0" err="1">
                <a:solidFill>
                  <a:srgbClr val="414141"/>
                </a:solidFill>
              </a:rPr>
              <a:t>який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протягом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однієї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ночі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переживає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випробування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глибокого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очищення</a:t>
            </a:r>
            <a:r>
              <a:rPr lang="ru-RU" sz="1600" dirty="0">
                <a:solidFill>
                  <a:srgbClr val="414141"/>
                </a:solidFill>
              </a:rPr>
              <a:t>. </a:t>
            </a:r>
            <a:r>
              <a:rPr lang="ru-RU" sz="1600" dirty="0" err="1">
                <a:solidFill>
                  <a:srgbClr val="414141"/>
                </a:solidFill>
              </a:rPr>
              <a:t>Містер</a:t>
            </a:r>
            <a:r>
              <a:rPr lang="ru-RU" sz="1600" dirty="0">
                <a:solidFill>
                  <a:srgbClr val="414141"/>
                </a:solidFill>
              </a:rPr>
              <a:t> Скрудж - </a:t>
            </a:r>
            <a:r>
              <a:rPr lang="ru-RU" sz="1600" dirty="0" err="1">
                <a:solidFill>
                  <a:srgbClr val="414141"/>
                </a:solidFill>
              </a:rPr>
              <a:t>фінансист</a:t>
            </a:r>
            <a:r>
              <a:rPr lang="ru-RU" sz="1600" dirty="0">
                <a:solidFill>
                  <a:srgbClr val="414141"/>
                </a:solidFill>
              </a:rPr>
              <a:t> / </a:t>
            </a:r>
            <a:r>
              <a:rPr lang="ru-RU" sz="1600" dirty="0" err="1">
                <a:solidFill>
                  <a:srgbClr val="414141"/>
                </a:solidFill>
              </a:rPr>
              <a:t>грошовий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міняла</a:t>
            </a:r>
            <a:r>
              <a:rPr lang="ru-RU" sz="1600" dirty="0">
                <a:solidFill>
                  <a:srgbClr val="414141"/>
                </a:solidFill>
              </a:rPr>
              <a:t>, </a:t>
            </a:r>
            <a:r>
              <a:rPr lang="ru-RU" sz="1600" dirty="0" err="1">
                <a:solidFill>
                  <a:srgbClr val="414141"/>
                </a:solidFill>
              </a:rPr>
              <a:t>який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присвятив</a:t>
            </a:r>
            <a:r>
              <a:rPr lang="ru-RU" sz="1600" dirty="0">
                <a:solidFill>
                  <a:srgbClr val="414141"/>
                </a:solidFill>
              </a:rPr>
              <a:t> все </a:t>
            </a:r>
            <a:r>
              <a:rPr lang="ru-RU" sz="1600" dirty="0" err="1">
                <a:solidFill>
                  <a:srgbClr val="414141"/>
                </a:solidFill>
              </a:rPr>
              <a:t>своє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життя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накопиченню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багатства</a:t>
            </a:r>
            <a:r>
              <a:rPr lang="ru-RU" sz="1600" dirty="0">
                <a:solidFill>
                  <a:srgbClr val="414141"/>
                </a:solidFill>
              </a:rPr>
              <a:t>. </a:t>
            </a:r>
            <a:r>
              <a:rPr lang="ru-RU" sz="1600" dirty="0" err="1">
                <a:solidFill>
                  <a:srgbClr val="414141"/>
                </a:solidFill>
              </a:rPr>
              <a:t>Він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зневажає</a:t>
            </a:r>
            <a:r>
              <a:rPr lang="ru-RU" sz="1600" dirty="0">
                <a:solidFill>
                  <a:srgbClr val="414141"/>
                </a:solidFill>
              </a:rPr>
              <a:t> все, </a:t>
            </a:r>
            <a:r>
              <a:rPr lang="ru-RU" sz="1600" dirty="0" err="1">
                <a:solidFill>
                  <a:srgbClr val="414141"/>
                </a:solidFill>
              </a:rPr>
              <a:t>окрім</a:t>
            </a:r>
            <a:r>
              <a:rPr lang="ru-RU" sz="1600" dirty="0">
                <a:solidFill>
                  <a:srgbClr val="414141"/>
                </a:solidFill>
              </a:rPr>
              <a:t> грошей, </a:t>
            </a:r>
            <a:r>
              <a:rPr lang="ru-RU" sz="1600" dirty="0" err="1">
                <a:solidFill>
                  <a:srgbClr val="414141"/>
                </a:solidFill>
              </a:rPr>
              <a:t>включаючи</a:t>
            </a:r>
            <a:r>
              <a:rPr lang="ru-RU" sz="1600" dirty="0">
                <a:solidFill>
                  <a:srgbClr val="414141"/>
                </a:solidFill>
              </a:rPr>
              <a:t> дружбу, </a:t>
            </a:r>
            <a:r>
              <a:rPr lang="ru-RU" sz="1600" dirty="0" err="1">
                <a:solidFill>
                  <a:srgbClr val="414141"/>
                </a:solidFill>
              </a:rPr>
              <a:t>любов</a:t>
            </a:r>
            <a:r>
              <a:rPr lang="ru-RU" sz="1600" dirty="0">
                <a:solidFill>
                  <a:srgbClr val="414141"/>
                </a:solidFill>
              </a:rPr>
              <a:t> і </a:t>
            </a:r>
            <a:r>
              <a:rPr lang="ru-RU" sz="1600" dirty="0" err="1">
                <a:solidFill>
                  <a:srgbClr val="414141"/>
                </a:solidFill>
              </a:rPr>
              <a:t>різдвяні</a:t>
            </a:r>
            <a:r>
              <a:rPr lang="ru-RU" sz="1600" dirty="0">
                <a:solidFill>
                  <a:srgbClr val="414141"/>
                </a:solidFill>
              </a:rPr>
              <a:t> свята.</a:t>
            </a:r>
          </a:p>
          <a:p>
            <a:pPr marL="0" indent="0" algn="ctr">
              <a:buNone/>
            </a:pPr>
            <a:endParaRPr lang="ru-RU" sz="1600" dirty="0">
              <a:solidFill>
                <a:srgbClr val="414141"/>
              </a:solidFill>
            </a:endParaRPr>
          </a:p>
          <a:p>
            <a:pPr marL="0" indent="0" algn="ctr">
              <a:buNone/>
            </a:pPr>
            <a:r>
              <a:rPr lang="ru-RU" sz="1600" dirty="0" err="1">
                <a:solidFill>
                  <a:srgbClr val="414141"/>
                </a:solidFill>
              </a:rPr>
              <a:t>Екранізація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повісті</a:t>
            </a:r>
            <a:r>
              <a:rPr lang="ru-RU" sz="1600" dirty="0">
                <a:solidFill>
                  <a:srgbClr val="414141"/>
                </a:solidFill>
              </a:rPr>
              <a:t> Чарльза </a:t>
            </a:r>
            <a:r>
              <a:rPr lang="ru-RU" sz="1600" dirty="0" err="1">
                <a:solidFill>
                  <a:srgbClr val="414141"/>
                </a:solidFill>
              </a:rPr>
              <a:t>Діккенса</a:t>
            </a:r>
            <a:r>
              <a:rPr lang="ru-RU" sz="1600" dirty="0">
                <a:solidFill>
                  <a:srgbClr val="414141"/>
                </a:solidFill>
              </a:rPr>
              <a:t> «</a:t>
            </a:r>
            <a:r>
              <a:rPr lang="ru-RU" sz="1600" dirty="0" err="1">
                <a:solidFill>
                  <a:srgbClr val="414141"/>
                </a:solidFill>
              </a:rPr>
              <a:t>Різдвяна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пісня</a:t>
            </a:r>
            <a:r>
              <a:rPr lang="ru-RU" sz="1600" dirty="0">
                <a:solidFill>
                  <a:srgbClr val="414141"/>
                </a:solidFill>
              </a:rPr>
              <a:t> в </a:t>
            </a:r>
            <a:r>
              <a:rPr lang="ru-RU" sz="1600" dirty="0" err="1">
                <a:solidFill>
                  <a:srgbClr val="414141"/>
                </a:solidFill>
              </a:rPr>
              <a:t>прозі</a:t>
            </a:r>
            <a:r>
              <a:rPr lang="ru-RU" sz="1600" dirty="0">
                <a:solidFill>
                  <a:srgbClr val="414141"/>
                </a:solidFill>
              </a:rPr>
              <a:t>».</a:t>
            </a:r>
          </a:p>
          <a:p>
            <a:pPr marL="0" indent="0" algn="ctr">
              <a:buNone/>
            </a:pPr>
            <a:endParaRPr lang="ru-RU" sz="1600" dirty="0">
              <a:solidFill>
                <a:srgbClr val="414141"/>
              </a:solidFill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rgbClr val="414141"/>
                </a:solidFill>
              </a:rPr>
              <a:t>Жанр: </a:t>
            </a:r>
            <a:r>
              <a:rPr lang="ru-RU" sz="1600" dirty="0" err="1">
                <a:solidFill>
                  <a:srgbClr val="414141"/>
                </a:solidFill>
              </a:rPr>
              <a:t>мультфільм</a:t>
            </a:r>
            <a:r>
              <a:rPr lang="ru-RU" sz="1600" dirty="0">
                <a:solidFill>
                  <a:srgbClr val="414141"/>
                </a:solidFill>
              </a:rPr>
              <a:t>, </a:t>
            </a:r>
            <a:r>
              <a:rPr lang="ru-RU" sz="1600" dirty="0" err="1">
                <a:solidFill>
                  <a:srgbClr val="414141"/>
                </a:solidFill>
              </a:rPr>
              <a:t>фентезі</a:t>
            </a:r>
            <a:r>
              <a:rPr lang="ru-RU" sz="1600" dirty="0">
                <a:solidFill>
                  <a:srgbClr val="414141"/>
                </a:solidFill>
              </a:rPr>
              <a:t>, драма, </a:t>
            </a:r>
            <a:r>
              <a:rPr lang="ru-RU" sz="1600" dirty="0" err="1">
                <a:solidFill>
                  <a:srgbClr val="414141"/>
                </a:solidFill>
              </a:rPr>
              <a:t>сімейний</a:t>
            </a:r>
            <a:r>
              <a:rPr lang="ru-RU" sz="1600" dirty="0">
                <a:solidFill>
                  <a:srgbClr val="414141"/>
                </a:solidFill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CBFB6E-B538-42BB-A33B-8F8B334B8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454" y="228600"/>
            <a:ext cx="2351753" cy="34884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3D92394-202B-4565-9864-F5D4126E3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30" y="4698000"/>
            <a:ext cx="2160000" cy="216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A1C193-03D7-49CD-80D0-2F1A7DDE3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596" y="4530345"/>
            <a:ext cx="19874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3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3984B7-D82C-4482-BBDD-26ABC760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2" y="2060848"/>
            <a:ext cx="5802687" cy="715962"/>
          </a:xfrm>
        </p:spPr>
        <p:txBody>
          <a:bodyPr/>
          <a:lstStyle/>
          <a:p>
            <a:pPr algn="ctr"/>
            <a:r>
              <a:rPr lang="ru-RU" sz="2800" dirty="0" err="1"/>
              <a:t>Дім</a:t>
            </a:r>
            <a:r>
              <a:rPr lang="ru-RU" sz="2800" dirty="0"/>
              <a:t> </a:t>
            </a:r>
            <a:r>
              <a:rPr lang="ru-RU" sz="2800" dirty="0" err="1"/>
              <a:t>дивних</a:t>
            </a:r>
            <a:r>
              <a:rPr lang="ru-RU" sz="2800" dirty="0"/>
              <a:t> </a:t>
            </a:r>
            <a:r>
              <a:rPr lang="ru-RU" sz="2800" dirty="0" err="1"/>
              <a:t>дітей</a:t>
            </a:r>
            <a:r>
              <a:rPr lang="ru-RU" sz="2800" dirty="0"/>
              <a:t> </a:t>
            </a:r>
            <a:r>
              <a:rPr lang="ru-RU" sz="2800" dirty="0" err="1"/>
              <a:t>міс</a:t>
            </a:r>
            <a:r>
              <a:rPr lang="ru-RU" sz="2800" dirty="0"/>
              <a:t> Сапсан (12+)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206D75-7B4C-4625-BF39-950D9ECBE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96" y="3068960"/>
            <a:ext cx="5802687" cy="4191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смерті</a:t>
            </a:r>
            <a:r>
              <a:rPr lang="ru-RU" sz="1600" dirty="0"/>
              <a:t> </a:t>
            </a:r>
            <a:r>
              <a:rPr lang="ru-RU" sz="1600" dirty="0" err="1"/>
              <a:t>коханого</a:t>
            </a:r>
            <a:r>
              <a:rPr lang="ru-RU" sz="1600" dirty="0"/>
              <a:t> </a:t>
            </a:r>
            <a:r>
              <a:rPr lang="ru-RU" sz="1600" dirty="0" err="1"/>
              <a:t>дідуся</a:t>
            </a:r>
            <a:r>
              <a:rPr lang="ru-RU" sz="1600" dirty="0"/>
              <a:t> Джейк </a:t>
            </a:r>
            <a:r>
              <a:rPr lang="ru-RU" sz="1600" dirty="0" err="1"/>
              <a:t>отримує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нього</a:t>
            </a:r>
            <a:r>
              <a:rPr lang="ru-RU" sz="1600" dirty="0"/>
              <a:t> листа з ключами до </a:t>
            </a:r>
            <a:r>
              <a:rPr lang="ru-RU" sz="1600" dirty="0" err="1"/>
              <a:t>таємниці</a:t>
            </a:r>
            <a:r>
              <a:rPr lang="ru-RU" sz="1600" dirty="0"/>
              <a:t>, яка </a:t>
            </a:r>
            <a:r>
              <a:rPr lang="ru-RU" sz="1600" dirty="0" err="1"/>
              <a:t>поєднує</a:t>
            </a:r>
            <a:r>
              <a:rPr lang="ru-RU" sz="1600" dirty="0"/>
              <a:t> </a:t>
            </a:r>
            <a:r>
              <a:rPr lang="ru-RU" sz="1600" dirty="0" err="1"/>
              <a:t>різні</a:t>
            </a:r>
            <a:r>
              <a:rPr lang="ru-RU" sz="1600" dirty="0"/>
              <a:t> </a:t>
            </a:r>
            <a:r>
              <a:rPr lang="ru-RU" sz="1600" dirty="0" err="1"/>
              <a:t>світи</a:t>
            </a:r>
            <a:r>
              <a:rPr lang="ru-RU" sz="1600" dirty="0"/>
              <a:t> та </a:t>
            </a:r>
            <a:r>
              <a:rPr lang="ru-RU" sz="1600" dirty="0" err="1"/>
              <a:t>епохи</a:t>
            </a:r>
            <a:r>
              <a:rPr lang="ru-RU" sz="1600" dirty="0"/>
              <a:t>. </a:t>
            </a:r>
            <a:r>
              <a:rPr lang="ru-RU" sz="1600" dirty="0" err="1"/>
              <a:t>Відтак</a:t>
            </a:r>
            <a:r>
              <a:rPr lang="ru-RU" sz="1600" dirty="0"/>
              <a:t>, хлопчик </a:t>
            </a:r>
            <a:r>
              <a:rPr lang="ru-RU" sz="1600" dirty="0" err="1"/>
              <a:t>потрапляє</a:t>
            </a:r>
            <a:r>
              <a:rPr lang="ru-RU" sz="1600" dirty="0"/>
              <a:t> до </a:t>
            </a:r>
            <a:r>
              <a:rPr lang="ru-RU" sz="1600" dirty="0" err="1"/>
              <a:t>таємничого</a:t>
            </a:r>
            <a:r>
              <a:rPr lang="ru-RU" sz="1600" dirty="0"/>
              <a:t> </a:t>
            </a:r>
            <a:r>
              <a:rPr lang="ru-RU" sz="1600" dirty="0" err="1"/>
              <a:t>місця</a:t>
            </a:r>
            <a:r>
              <a:rPr lang="ru-RU" sz="1600" dirty="0"/>
              <a:t>, </a:t>
            </a:r>
            <a:r>
              <a:rPr lang="ru-RU" sz="1600" dirty="0" err="1"/>
              <a:t>відомого</a:t>
            </a:r>
            <a:r>
              <a:rPr lang="ru-RU" sz="1600" dirty="0"/>
              <a:t> як «</a:t>
            </a:r>
            <a:r>
              <a:rPr lang="ru-RU" sz="1600" dirty="0" err="1"/>
              <a:t>Дім</a:t>
            </a:r>
            <a:r>
              <a:rPr lang="ru-RU" sz="1600" dirty="0"/>
              <a:t> </a:t>
            </a:r>
            <a:r>
              <a:rPr lang="ru-RU" sz="1600" dirty="0" err="1"/>
              <a:t>дивних</a:t>
            </a:r>
            <a:r>
              <a:rPr lang="ru-RU" sz="1600" dirty="0"/>
              <a:t> </a:t>
            </a:r>
            <a:r>
              <a:rPr lang="ru-RU" sz="1600" dirty="0" err="1"/>
              <a:t>дітей</a:t>
            </a:r>
            <a:r>
              <a:rPr lang="ru-RU" sz="1600" dirty="0"/>
              <a:t>». </a:t>
            </a:r>
            <a:r>
              <a:rPr lang="ru-RU" sz="1600" dirty="0" err="1"/>
              <a:t>Таємничість</a:t>
            </a:r>
            <a:r>
              <a:rPr lang="ru-RU" sz="1600" dirty="0"/>
              <a:t> та </a:t>
            </a:r>
            <a:r>
              <a:rPr lang="ru-RU" sz="1600" dirty="0" err="1"/>
              <a:t>небезпека</a:t>
            </a:r>
            <a:r>
              <a:rPr lang="ru-RU" sz="1600" dirty="0"/>
              <a:t> </a:t>
            </a:r>
            <a:r>
              <a:rPr lang="ru-RU" sz="1600" dirty="0" err="1"/>
              <a:t>посилюються</a:t>
            </a:r>
            <a:r>
              <a:rPr lang="ru-RU" sz="1600" dirty="0"/>
              <a:t>, коли Джейк </a:t>
            </a:r>
            <a:r>
              <a:rPr lang="ru-RU" sz="1600" dirty="0" err="1"/>
              <a:t>знайомиться</a:t>
            </a:r>
            <a:r>
              <a:rPr lang="ru-RU" sz="1600" dirty="0"/>
              <a:t> з </a:t>
            </a:r>
            <a:r>
              <a:rPr lang="ru-RU" sz="1600" dirty="0" err="1"/>
              <a:t>мешканцями</a:t>
            </a:r>
            <a:r>
              <a:rPr lang="ru-RU" sz="1600" dirty="0"/>
              <a:t> </a:t>
            </a:r>
            <a:r>
              <a:rPr lang="ru-RU" sz="1600" dirty="0" err="1"/>
              <a:t>цього</a:t>
            </a:r>
            <a:r>
              <a:rPr lang="ru-RU" sz="1600" dirty="0"/>
              <a:t> «Дому» та </a:t>
            </a:r>
            <a:r>
              <a:rPr lang="ru-RU" sz="1600" dirty="0" err="1"/>
              <a:t>дізнається</a:t>
            </a:r>
            <a:r>
              <a:rPr lang="ru-RU" sz="1600" dirty="0"/>
              <a:t> про </a:t>
            </a:r>
            <a:r>
              <a:rPr lang="ru-RU" sz="1600" dirty="0" err="1"/>
              <a:t>їхні</a:t>
            </a:r>
            <a:r>
              <a:rPr lang="ru-RU" sz="1600" dirty="0"/>
              <a:t> </a:t>
            </a:r>
            <a:r>
              <a:rPr lang="ru-RU" sz="1600" dirty="0" err="1"/>
              <a:t>особливі</a:t>
            </a:r>
            <a:r>
              <a:rPr lang="ru-RU" sz="1600" dirty="0"/>
              <a:t> </a:t>
            </a:r>
            <a:r>
              <a:rPr lang="ru-RU" sz="1600" dirty="0" err="1"/>
              <a:t>можливості</a:t>
            </a:r>
            <a:r>
              <a:rPr lang="ru-RU" sz="1600" dirty="0"/>
              <a:t>  та </a:t>
            </a:r>
            <a:r>
              <a:rPr lang="ru-RU" sz="1600" dirty="0" err="1"/>
              <a:t>могутніх</a:t>
            </a:r>
            <a:r>
              <a:rPr lang="ru-RU" sz="1600" dirty="0"/>
              <a:t> </a:t>
            </a:r>
            <a:r>
              <a:rPr lang="ru-RU" sz="1600" dirty="0" err="1"/>
              <a:t>ворогів</a:t>
            </a:r>
            <a:r>
              <a:rPr lang="ru-RU" sz="1600" dirty="0"/>
              <a:t>. </a:t>
            </a:r>
            <a:r>
              <a:rPr lang="ru-RU" sz="1600" dirty="0" err="1"/>
              <a:t>Нарешті</a:t>
            </a:r>
            <a:r>
              <a:rPr lang="ru-RU" sz="1600" dirty="0"/>
              <a:t> Джейк </a:t>
            </a:r>
            <a:r>
              <a:rPr lang="ru-RU" sz="1600" dirty="0" err="1"/>
              <a:t>усвідомлює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лише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власні</a:t>
            </a:r>
            <a:r>
              <a:rPr lang="ru-RU" sz="1600" dirty="0"/>
              <a:t> «</a:t>
            </a:r>
            <a:r>
              <a:rPr lang="ru-RU" sz="1600" dirty="0" err="1"/>
              <a:t>особливі</a:t>
            </a:r>
            <a:r>
              <a:rPr lang="ru-RU" sz="1600" dirty="0"/>
              <a:t> </a:t>
            </a:r>
            <a:r>
              <a:rPr lang="ru-RU" sz="1600" dirty="0" err="1"/>
              <a:t>якості</a:t>
            </a:r>
            <a:r>
              <a:rPr lang="ru-RU" sz="1600" dirty="0"/>
              <a:t>»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врятувати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нових</a:t>
            </a:r>
            <a:r>
              <a:rPr lang="ru-RU" sz="1600" dirty="0"/>
              <a:t> </a:t>
            </a:r>
            <a:r>
              <a:rPr lang="ru-RU" sz="1600" dirty="0" err="1"/>
              <a:t>друзів</a:t>
            </a:r>
            <a:r>
              <a:rPr lang="ru-RU" sz="1600" dirty="0"/>
              <a:t>.</a:t>
            </a:r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600" dirty="0"/>
              <a:t>За </a:t>
            </a:r>
            <a:r>
              <a:rPr lang="ru-RU" sz="1600" dirty="0" err="1"/>
              <a:t>однойменною</a:t>
            </a:r>
            <a:r>
              <a:rPr lang="ru-RU" sz="1600" dirty="0"/>
              <a:t> книгою </a:t>
            </a:r>
            <a:r>
              <a:rPr lang="ru-RU" sz="1600" dirty="0" err="1"/>
              <a:t>Ренсома</a:t>
            </a:r>
            <a:r>
              <a:rPr lang="ru-RU" sz="1600" dirty="0"/>
              <a:t> </a:t>
            </a:r>
            <a:r>
              <a:rPr lang="ru-RU" sz="1600" dirty="0" err="1"/>
              <a:t>Ріггза</a:t>
            </a:r>
            <a:r>
              <a:rPr lang="ru-RU" sz="1600" dirty="0"/>
              <a:t>.</a:t>
            </a:r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600" dirty="0"/>
              <a:t>Жанр: </a:t>
            </a:r>
            <a:r>
              <a:rPr lang="ru-RU" sz="1600" dirty="0" err="1"/>
              <a:t>фентезі</a:t>
            </a:r>
            <a:r>
              <a:rPr lang="ru-RU" sz="1600" dirty="0"/>
              <a:t>, </a:t>
            </a:r>
            <a:r>
              <a:rPr lang="ru-RU" sz="1600" dirty="0" err="1"/>
              <a:t>пригоди</a:t>
            </a:r>
            <a:r>
              <a:rPr lang="ru-RU" sz="16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6B6FA97-4282-4C34-B408-C25F853E6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0648"/>
            <a:ext cx="2367290" cy="34983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32652A0-BA14-43B4-967C-89A160D82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53" y="4698000"/>
            <a:ext cx="2160000" cy="216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5A1CAF7-2604-48D2-BEB1-770387675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119" y="4530345"/>
            <a:ext cx="19874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4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5E1AC9-DFEC-4A79-A2EF-560470228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99" y="1701777"/>
            <a:ext cx="6026993" cy="715962"/>
          </a:xfrm>
        </p:spPr>
        <p:txBody>
          <a:bodyPr/>
          <a:lstStyle/>
          <a:p>
            <a:pPr algn="ctr"/>
            <a:r>
              <a:rPr lang="ru-RU" sz="2800" dirty="0" err="1"/>
              <a:t>Іван</a:t>
            </a:r>
            <a:r>
              <a:rPr lang="ru-RU" sz="2800" dirty="0"/>
              <a:t> Сила (12+)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FBE815-BBC7-42A0-92BA-ED1BA64F5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634" y="2417739"/>
            <a:ext cx="6026993" cy="4191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err="1"/>
              <a:t>Надзвичайна</a:t>
            </a:r>
            <a:r>
              <a:rPr lang="ru-RU" sz="1600" dirty="0"/>
              <a:t> </a:t>
            </a:r>
            <a:r>
              <a:rPr lang="ru-RU" sz="1600" dirty="0" err="1"/>
              <a:t>історія</a:t>
            </a:r>
            <a:r>
              <a:rPr lang="ru-RU" sz="1600" dirty="0"/>
              <a:t> про сильного, доброго і </a:t>
            </a:r>
            <a:r>
              <a:rPr lang="ru-RU" sz="1600" dirty="0" err="1"/>
              <a:t>справжнього</a:t>
            </a:r>
            <a:r>
              <a:rPr lang="ru-RU" sz="1600" dirty="0"/>
              <a:t> у </a:t>
            </a:r>
            <a:r>
              <a:rPr lang="ru-RU" sz="1600" dirty="0" err="1"/>
              <a:t>почуттях</a:t>
            </a:r>
            <a:r>
              <a:rPr lang="ru-RU" sz="1600" dirty="0"/>
              <a:t> і </a:t>
            </a:r>
            <a:r>
              <a:rPr lang="ru-RU" sz="1600" dirty="0" err="1"/>
              <a:t>вчинках</a:t>
            </a:r>
            <a:r>
              <a:rPr lang="ru-RU" sz="1600" dirty="0"/>
              <a:t> героя, про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дивовижних</a:t>
            </a:r>
            <a:r>
              <a:rPr lang="ru-RU" sz="1600" dirty="0"/>
              <a:t> </a:t>
            </a:r>
            <a:r>
              <a:rPr lang="ru-RU" sz="1600" dirty="0" err="1"/>
              <a:t>друзів</a:t>
            </a:r>
            <a:r>
              <a:rPr lang="ru-RU" sz="1600" dirty="0"/>
              <a:t> і </a:t>
            </a:r>
            <a:r>
              <a:rPr lang="ru-RU" sz="1600" dirty="0" err="1"/>
              <a:t>несподіваних</a:t>
            </a:r>
            <a:r>
              <a:rPr lang="ru-RU" sz="1600" dirty="0"/>
              <a:t> </a:t>
            </a:r>
            <a:r>
              <a:rPr lang="ru-RU" sz="1600" dirty="0" err="1"/>
              <a:t>ворогів</a:t>
            </a:r>
            <a:r>
              <a:rPr lang="ru-RU" sz="1600" dirty="0"/>
              <a:t>. Прототипом головного героя </a:t>
            </a:r>
            <a:r>
              <a:rPr lang="ru-RU" sz="1600" dirty="0" err="1"/>
              <a:t>фільму</a:t>
            </a:r>
            <a:r>
              <a:rPr lang="ru-RU" sz="1600" dirty="0"/>
              <a:t> став </a:t>
            </a:r>
            <a:r>
              <a:rPr lang="ru-RU" sz="1600" dirty="0" err="1"/>
              <a:t>український</a:t>
            </a:r>
            <a:r>
              <a:rPr lang="ru-RU" sz="1600" dirty="0"/>
              <a:t> </a:t>
            </a:r>
            <a:r>
              <a:rPr lang="ru-RU" sz="1600" dirty="0" err="1"/>
              <a:t>цирковий</a:t>
            </a:r>
            <a:r>
              <a:rPr lang="ru-RU" sz="1600" dirty="0"/>
              <a:t> силач </a:t>
            </a:r>
            <a:r>
              <a:rPr lang="ru-RU" sz="1600" dirty="0" err="1"/>
              <a:t>Іван</a:t>
            </a:r>
            <a:r>
              <a:rPr lang="ru-RU" sz="1600" dirty="0"/>
              <a:t> </a:t>
            </a:r>
            <a:r>
              <a:rPr lang="ru-RU" sz="1600" dirty="0" err="1"/>
              <a:t>Фірцак</a:t>
            </a:r>
            <a:r>
              <a:rPr lang="ru-RU" sz="1600" dirty="0"/>
              <a:t>, </a:t>
            </a:r>
            <a:r>
              <a:rPr lang="ru-RU" sz="1600" dirty="0" err="1"/>
              <a:t>якого</a:t>
            </a:r>
            <a:r>
              <a:rPr lang="ru-RU" sz="1600" dirty="0"/>
              <a:t> у 1928 </a:t>
            </a:r>
            <a:r>
              <a:rPr lang="ru-RU" sz="1600" dirty="0" err="1"/>
              <a:t>році</a:t>
            </a:r>
            <a:r>
              <a:rPr lang="ru-RU" sz="1600" dirty="0"/>
              <a:t> </a:t>
            </a:r>
            <a:r>
              <a:rPr lang="ru-RU" sz="1600" dirty="0" err="1"/>
              <a:t>визнали</a:t>
            </a:r>
            <a:r>
              <a:rPr lang="ru-RU" sz="1600" dirty="0"/>
              <a:t> </a:t>
            </a:r>
            <a:r>
              <a:rPr lang="ru-RU" sz="1600" dirty="0" err="1"/>
              <a:t>найсильнішою</a:t>
            </a:r>
            <a:r>
              <a:rPr lang="ru-RU" sz="1600" dirty="0"/>
              <a:t> </a:t>
            </a:r>
            <a:r>
              <a:rPr lang="ru-RU" sz="1600" dirty="0" err="1"/>
              <a:t>людиною</a:t>
            </a:r>
            <a:r>
              <a:rPr lang="ru-RU" sz="1600" dirty="0"/>
              <a:t> </a:t>
            </a:r>
            <a:r>
              <a:rPr lang="ru-RU" sz="1600" dirty="0" err="1"/>
              <a:t>планети</a:t>
            </a:r>
            <a:r>
              <a:rPr lang="ru-RU" sz="1600" dirty="0"/>
              <a:t>. На </a:t>
            </a:r>
            <a:r>
              <a:rPr lang="ru-RU" sz="1600" dirty="0" err="1"/>
              <a:t>піку</a:t>
            </a:r>
            <a:r>
              <a:rPr lang="ru-RU" sz="1600" dirty="0"/>
              <a:t> </a:t>
            </a:r>
            <a:r>
              <a:rPr lang="ru-RU" sz="1600" dirty="0" err="1"/>
              <a:t>своєї</a:t>
            </a:r>
            <a:r>
              <a:rPr lang="ru-RU" sz="1600" dirty="0"/>
              <a:t> </a:t>
            </a:r>
            <a:r>
              <a:rPr lang="ru-RU" sz="1600" dirty="0" err="1"/>
              <a:t>кар'єри</a:t>
            </a:r>
            <a:r>
              <a:rPr lang="ru-RU" sz="1600" dirty="0"/>
              <a:t> у США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припинив</a:t>
            </a:r>
            <a:r>
              <a:rPr lang="ru-RU" sz="1600" dirty="0"/>
              <a:t> </a:t>
            </a:r>
            <a:r>
              <a:rPr lang="ru-RU" sz="1600" dirty="0" err="1"/>
              <a:t>виступати</a:t>
            </a:r>
            <a:r>
              <a:rPr lang="ru-RU" sz="1600" dirty="0"/>
              <a:t> і </a:t>
            </a:r>
            <a:r>
              <a:rPr lang="ru-RU" sz="1600" dirty="0" err="1"/>
              <a:t>повернувся</a:t>
            </a:r>
            <a:r>
              <a:rPr lang="ru-RU" sz="1600" dirty="0"/>
              <a:t> на </a:t>
            </a:r>
            <a:r>
              <a:rPr lang="ru-RU" sz="1600" dirty="0" err="1"/>
              <a:t>батьківщину</a:t>
            </a:r>
            <a:r>
              <a:rPr lang="ru-RU" sz="1600" dirty="0"/>
              <a:t>. </a:t>
            </a:r>
            <a:r>
              <a:rPr lang="ru-RU" sz="1600" dirty="0" err="1"/>
              <a:t>Фільм</a:t>
            </a:r>
            <a:r>
              <a:rPr lang="ru-RU" sz="1600" dirty="0"/>
              <a:t> </a:t>
            </a:r>
            <a:r>
              <a:rPr lang="ru-RU" sz="1600" dirty="0" err="1"/>
              <a:t>відтворює</a:t>
            </a:r>
            <a:r>
              <a:rPr lang="ru-RU" sz="1600" dirty="0"/>
              <a:t> </a:t>
            </a:r>
            <a:r>
              <a:rPr lang="ru-RU" sz="1600" dirty="0" err="1"/>
              <a:t>окремі</a:t>
            </a:r>
            <a:r>
              <a:rPr lang="ru-RU" sz="1600" dirty="0"/>
              <a:t> </a:t>
            </a:r>
            <a:r>
              <a:rPr lang="ru-RU" sz="1600" dirty="0" err="1"/>
              <a:t>сторінки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 молодого </a:t>
            </a:r>
            <a:r>
              <a:rPr lang="ru-RU" sz="1600" dirty="0" err="1"/>
              <a:t>Івана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гідно</a:t>
            </a:r>
            <a:r>
              <a:rPr lang="ru-RU" sz="1600" dirty="0"/>
              <a:t> </a:t>
            </a:r>
            <a:r>
              <a:rPr lang="ru-RU" sz="1600" dirty="0" err="1"/>
              <a:t>пройшов</a:t>
            </a:r>
            <a:r>
              <a:rPr lang="ru-RU" sz="1600" dirty="0"/>
              <a:t> </a:t>
            </a:r>
            <a:r>
              <a:rPr lang="ru-RU" sz="1600" dirty="0" err="1"/>
              <a:t>крізь</a:t>
            </a:r>
            <a:r>
              <a:rPr lang="ru-RU" sz="1600" dirty="0"/>
              <a:t> </a:t>
            </a:r>
            <a:r>
              <a:rPr lang="ru-RU" sz="1600" dirty="0" err="1"/>
              <a:t>серйозні</a:t>
            </a:r>
            <a:r>
              <a:rPr lang="ru-RU" sz="1600" dirty="0"/>
              <a:t> </a:t>
            </a:r>
            <a:r>
              <a:rPr lang="ru-RU" sz="1600" dirty="0" err="1"/>
              <a:t>випробування</a:t>
            </a:r>
            <a:r>
              <a:rPr lang="ru-RU" sz="1600" dirty="0"/>
              <a:t>, </a:t>
            </a:r>
            <a:r>
              <a:rPr lang="ru-RU" sz="1600" dirty="0" err="1"/>
              <a:t>змужнів</a:t>
            </a:r>
            <a:r>
              <a:rPr lang="ru-RU" sz="1600" dirty="0"/>
              <a:t> і став </a:t>
            </a:r>
            <a:r>
              <a:rPr lang="ru-RU" sz="1600" dirty="0" err="1"/>
              <a:t>непереможним</a:t>
            </a:r>
            <a:r>
              <a:rPr lang="ru-RU" sz="1600" dirty="0"/>
              <a:t> </a:t>
            </a:r>
            <a:r>
              <a:rPr lang="ru-RU" sz="1600" dirty="0" err="1"/>
              <a:t>велетнем</a:t>
            </a:r>
            <a:r>
              <a:rPr lang="ru-RU" sz="1600" dirty="0"/>
              <a:t> </a:t>
            </a:r>
            <a:r>
              <a:rPr lang="ru-RU" sz="1600" dirty="0" err="1"/>
              <a:t>сили</a:t>
            </a:r>
            <a:r>
              <a:rPr lang="ru-RU" sz="1600" dirty="0"/>
              <a:t> і духу.</a:t>
            </a:r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600" dirty="0"/>
              <a:t>За мотивами книги </a:t>
            </a:r>
            <a:r>
              <a:rPr lang="ru-RU" sz="1600" dirty="0" err="1"/>
              <a:t>Олександра</a:t>
            </a:r>
            <a:r>
              <a:rPr lang="ru-RU" sz="1600" dirty="0"/>
              <a:t> </a:t>
            </a:r>
            <a:r>
              <a:rPr lang="ru-RU" sz="1600" dirty="0" err="1"/>
              <a:t>Гавроша</a:t>
            </a:r>
            <a:r>
              <a:rPr lang="ru-RU" sz="1600" dirty="0"/>
              <a:t> «</a:t>
            </a:r>
            <a:r>
              <a:rPr lang="ru-RU" sz="1600" dirty="0" err="1"/>
              <a:t>Неймовірні</a:t>
            </a:r>
            <a:r>
              <a:rPr lang="ru-RU" sz="1600" dirty="0"/>
              <a:t> </a:t>
            </a:r>
            <a:r>
              <a:rPr lang="ru-RU" sz="1600" dirty="0" err="1"/>
              <a:t>пригоди</a:t>
            </a:r>
            <a:r>
              <a:rPr lang="ru-RU" sz="1600" dirty="0"/>
              <a:t> </a:t>
            </a:r>
            <a:r>
              <a:rPr lang="ru-RU" sz="1600" dirty="0" err="1"/>
              <a:t>Івана</a:t>
            </a:r>
            <a:r>
              <a:rPr lang="ru-RU" sz="1600" dirty="0"/>
              <a:t> </a:t>
            </a:r>
            <a:r>
              <a:rPr lang="ru-RU" sz="1600" dirty="0" err="1"/>
              <a:t>Сили</a:t>
            </a:r>
            <a:r>
              <a:rPr lang="ru-RU" sz="1600" dirty="0"/>
              <a:t>».</a:t>
            </a:r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600" dirty="0"/>
              <a:t>Жанр: </a:t>
            </a:r>
            <a:r>
              <a:rPr lang="ru-RU" sz="1600" dirty="0" err="1"/>
              <a:t>пригоди</a:t>
            </a:r>
            <a:r>
              <a:rPr lang="ru-RU" sz="1600" dirty="0"/>
              <a:t>, </a:t>
            </a:r>
            <a:r>
              <a:rPr lang="ru-RU" sz="1600" dirty="0" err="1"/>
              <a:t>біографія</a:t>
            </a:r>
            <a:r>
              <a:rPr lang="ru-RU" sz="16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F53EAD9-6071-4B45-A2DA-266BD4DA6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66714"/>
            <a:ext cx="2282577" cy="32276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9AD4616-A6FF-4D58-B901-323F54BC6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12" y="4698000"/>
            <a:ext cx="2160000" cy="216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4919922-425F-4B8C-87CD-F0D837CBD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778" y="4530345"/>
            <a:ext cx="19874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7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008AB2-6554-497F-8166-2B93AC2C0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87" y="2276872"/>
            <a:ext cx="5941667" cy="715962"/>
          </a:xfrm>
        </p:spPr>
        <p:txBody>
          <a:bodyPr/>
          <a:lstStyle/>
          <a:p>
            <a:pPr algn="ctr"/>
            <a:r>
              <a:rPr lang="ru-RU" sz="2800" dirty="0" err="1"/>
              <a:t>Пригоди</a:t>
            </a:r>
            <a:r>
              <a:rPr lang="ru-RU" sz="2800" dirty="0"/>
              <a:t> </a:t>
            </a:r>
            <a:r>
              <a:rPr lang="ru-RU" sz="2800" dirty="0" err="1"/>
              <a:t>Паддінгтона</a:t>
            </a:r>
            <a:r>
              <a:rPr lang="ru-RU" sz="2800" dirty="0"/>
              <a:t> (0+)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3086E0-2470-4A5D-AB97-4104075E1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263" y="3573016"/>
            <a:ext cx="5876921" cy="4191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err="1"/>
              <a:t>Познайомтеся</a:t>
            </a:r>
            <a:r>
              <a:rPr lang="ru-RU" sz="1600" dirty="0"/>
              <a:t>,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ведмідь</a:t>
            </a:r>
            <a:r>
              <a:rPr lang="ru-RU" sz="1600" dirty="0"/>
              <a:t> </a:t>
            </a:r>
            <a:r>
              <a:rPr lang="ru-RU" sz="1600" dirty="0" err="1"/>
              <a:t>Паддінгтон</a:t>
            </a:r>
            <a:r>
              <a:rPr lang="ru-RU" sz="1600" dirty="0"/>
              <a:t> з </a:t>
            </a:r>
            <a:r>
              <a:rPr lang="ru-RU" sz="1600" dirty="0" err="1"/>
              <a:t>дрімучого</a:t>
            </a:r>
            <a:r>
              <a:rPr lang="ru-RU" sz="1600" dirty="0"/>
              <a:t> Перу.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приїхав</a:t>
            </a:r>
            <a:r>
              <a:rPr lang="ru-RU" sz="1600" dirty="0"/>
              <a:t> до Лондона,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знайти</a:t>
            </a:r>
            <a:r>
              <a:rPr lang="ru-RU" sz="1600" dirty="0"/>
              <a:t> </a:t>
            </a:r>
            <a:r>
              <a:rPr lang="ru-RU" sz="1600" dirty="0" err="1"/>
              <a:t>сім'ю</a:t>
            </a:r>
            <a:r>
              <a:rPr lang="ru-RU" sz="1600" dirty="0"/>
              <a:t> і стати </a:t>
            </a:r>
            <a:r>
              <a:rPr lang="ru-RU" sz="1600" dirty="0" err="1"/>
              <a:t>справжнім</a:t>
            </a:r>
            <a:r>
              <a:rPr lang="ru-RU" sz="1600" dirty="0"/>
              <a:t> </a:t>
            </a:r>
            <a:r>
              <a:rPr lang="ru-RU" sz="1600" dirty="0" err="1"/>
              <a:t>англійським</a:t>
            </a:r>
            <a:r>
              <a:rPr lang="ru-RU" sz="1600" dirty="0"/>
              <a:t> джентльменом. </a:t>
            </a:r>
          </a:p>
          <a:p>
            <a:pPr marL="0" indent="0" algn="ctr">
              <a:buNone/>
            </a:pPr>
            <a:r>
              <a:rPr lang="ru-RU" sz="1600" dirty="0"/>
              <a:t>На шляху до </a:t>
            </a:r>
            <a:r>
              <a:rPr lang="ru-RU" sz="1600" dirty="0" err="1"/>
              <a:t>цієї</a:t>
            </a:r>
            <a:r>
              <a:rPr lang="ru-RU" sz="1600" dirty="0"/>
              <a:t> мети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чекають</a:t>
            </a:r>
            <a:r>
              <a:rPr lang="ru-RU" sz="1600" dirty="0"/>
              <a:t> </a:t>
            </a:r>
            <a:r>
              <a:rPr lang="ru-RU" sz="1600" dirty="0" err="1"/>
              <a:t>неймовірні</a:t>
            </a:r>
            <a:r>
              <a:rPr lang="ru-RU" sz="1600" dirty="0"/>
              <a:t> </a:t>
            </a:r>
            <a:r>
              <a:rPr lang="ru-RU" sz="1600" dirty="0" err="1"/>
              <a:t>пригоди</a:t>
            </a:r>
            <a:r>
              <a:rPr lang="ru-RU" sz="1600" dirty="0"/>
              <a:t>, </a:t>
            </a:r>
            <a:r>
              <a:rPr lang="ru-RU" sz="1600" dirty="0" err="1"/>
              <a:t>повні</a:t>
            </a:r>
            <a:r>
              <a:rPr lang="ru-RU" sz="1600" dirty="0"/>
              <a:t> </a:t>
            </a:r>
            <a:r>
              <a:rPr lang="ru-RU" sz="1600" dirty="0" err="1"/>
              <a:t>гумору</a:t>
            </a:r>
            <a:r>
              <a:rPr lang="ru-RU" sz="1600" dirty="0"/>
              <a:t> і </a:t>
            </a:r>
            <a:r>
              <a:rPr lang="ru-RU" sz="1600" dirty="0" err="1"/>
              <a:t>небезпек</a:t>
            </a:r>
            <a:r>
              <a:rPr lang="ru-RU" sz="1600" dirty="0"/>
              <a:t>.</a:t>
            </a:r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600" dirty="0"/>
              <a:t>За книгою </a:t>
            </a:r>
            <a:r>
              <a:rPr lang="ru-RU" sz="1600" dirty="0" err="1"/>
              <a:t>англійського</a:t>
            </a:r>
            <a:r>
              <a:rPr lang="ru-RU" sz="1600" dirty="0"/>
              <a:t> </a:t>
            </a:r>
            <a:r>
              <a:rPr lang="ru-RU" sz="1600" dirty="0" err="1"/>
              <a:t>письменника</a:t>
            </a:r>
            <a:r>
              <a:rPr lang="ru-RU" sz="1600" dirty="0"/>
              <a:t> Майкла Бонда.</a:t>
            </a:r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600" dirty="0"/>
              <a:t>Жанр: </a:t>
            </a:r>
            <a:r>
              <a:rPr lang="ru-RU" sz="1600" dirty="0" err="1"/>
              <a:t>комедія</a:t>
            </a:r>
            <a:r>
              <a:rPr lang="ru-RU" sz="1600" dirty="0"/>
              <a:t>, </a:t>
            </a:r>
            <a:r>
              <a:rPr lang="ru-RU" sz="1600" dirty="0" err="1"/>
              <a:t>сімейний</a:t>
            </a:r>
            <a:r>
              <a:rPr lang="ru-RU" sz="16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89E7613-3022-49BC-8E9F-B803909443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8640"/>
            <a:ext cx="2413275" cy="36199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1AEF37A-9929-4C7E-8782-161B77F06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845" y="4698000"/>
            <a:ext cx="2160000" cy="216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D4E06B7-B7A7-411F-A365-371B502C8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343" y="4531289"/>
            <a:ext cx="1991003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77AF0C-3B41-40B4-842E-66CC9707B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70968"/>
            <a:ext cx="6033864" cy="715962"/>
          </a:xfrm>
        </p:spPr>
        <p:txBody>
          <a:bodyPr/>
          <a:lstStyle/>
          <a:p>
            <a:pPr algn="ctr"/>
            <a:r>
              <a:rPr lang="ru-RU" sz="2800" dirty="0" err="1"/>
              <a:t>Викрадена</a:t>
            </a:r>
            <a:r>
              <a:rPr lang="ru-RU" sz="2800" dirty="0"/>
              <a:t> </a:t>
            </a:r>
            <a:r>
              <a:rPr lang="ru-RU" sz="2800" dirty="0" err="1"/>
              <a:t>принцеса</a:t>
            </a:r>
            <a:r>
              <a:rPr lang="ru-RU" sz="2800" dirty="0"/>
              <a:t>: </a:t>
            </a:r>
            <a:br>
              <a:rPr lang="ru-RU" sz="2800" dirty="0"/>
            </a:br>
            <a:r>
              <a:rPr lang="ru-RU" sz="2800" dirty="0"/>
              <a:t>Руслан і Людмила (6+)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4EB3AB-1CC6-45AE-8A8D-D5A920D0A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924944"/>
            <a:ext cx="6033864" cy="383096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err="1"/>
              <a:t>Ця</a:t>
            </a:r>
            <a:r>
              <a:rPr lang="ru-RU" sz="1600" dirty="0"/>
              <a:t> </a:t>
            </a:r>
            <a:r>
              <a:rPr lang="ru-RU" sz="1600" dirty="0" err="1"/>
              <a:t>дивовижна</a:t>
            </a:r>
            <a:r>
              <a:rPr lang="ru-RU" sz="1600" dirty="0"/>
              <a:t> </a:t>
            </a:r>
            <a:r>
              <a:rPr lang="ru-RU" sz="1600" dirty="0" err="1"/>
              <a:t>історія</a:t>
            </a:r>
            <a:r>
              <a:rPr lang="ru-RU" sz="1600" dirty="0"/>
              <a:t> </a:t>
            </a:r>
            <a:r>
              <a:rPr lang="ru-RU" sz="1600" dirty="0" err="1"/>
              <a:t>відбулась</a:t>
            </a:r>
            <a:r>
              <a:rPr lang="ru-RU" sz="1600" dirty="0"/>
              <a:t> у </a:t>
            </a:r>
            <a:r>
              <a:rPr lang="ru-RU" sz="1600" dirty="0" err="1"/>
              <a:t>чарівному</a:t>
            </a:r>
            <a:r>
              <a:rPr lang="ru-RU" sz="1600" dirty="0"/>
              <a:t> </a:t>
            </a:r>
            <a:r>
              <a:rPr lang="ru-RU" sz="1600" dirty="0" err="1"/>
              <a:t>місті</a:t>
            </a:r>
            <a:r>
              <a:rPr lang="ru-RU" sz="1600" dirty="0"/>
              <a:t> </a:t>
            </a:r>
            <a:r>
              <a:rPr lang="ru-RU" sz="1600" dirty="0" err="1"/>
              <a:t>Києві</a:t>
            </a:r>
            <a:r>
              <a:rPr lang="ru-RU" sz="1600" dirty="0"/>
              <a:t> – </a:t>
            </a:r>
          </a:p>
          <a:p>
            <a:pPr marL="0" indent="0" algn="ctr">
              <a:buNone/>
            </a:pPr>
            <a:r>
              <a:rPr lang="ru-RU" sz="1600" dirty="0"/>
              <a:t>за </a:t>
            </a:r>
            <a:r>
              <a:rPr lang="ru-RU" sz="1600" dirty="0" err="1"/>
              <a:t>часів</a:t>
            </a:r>
            <a:r>
              <a:rPr lang="ru-RU" sz="1600" dirty="0"/>
              <a:t> </a:t>
            </a:r>
            <a:r>
              <a:rPr lang="ru-RU" sz="1600" dirty="0" err="1"/>
              <a:t>відважних</a:t>
            </a:r>
            <a:r>
              <a:rPr lang="ru-RU" sz="1600" dirty="0"/>
              <a:t> </a:t>
            </a:r>
            <a:r>
              <a:rPr lang="ru-RU" sz="1600" dirty="0" err="1"/>
              <a:t>воїнів</a:t>
            </a:r>
            <a:r>
              <a:rPr lang="ru-RU" sz="1600" dirty="0"/>
              <a:t>, </a:t>
            </a:r>
            <a:r>
              <a:rPr lang="ru-RU" sz="1600" dirty="0" err="1"/>
              <a:t>прекрасних</a:t>
            </a:r>
            <a:r>
              <a:rPr lang="ru-RU" sz="1600" dirty="0"/>
              <a:t> </a:t>
            </a:r>
            <a:r>
              <a:rPr lang="ru-RU" sz="1600" dirty="0" err="1"/>
              <a:t>принцес</a:t>
            </a:r>
            <a:r>
              <a:rPr lang="ru-RU" sz="1600" dirty="0"/>
              <a:t> і </a:t>
            </a:r>
            <a:r>
              <a:rPr lang="ru-RU" sz="1600" dirty="0" err="1"/>
              <a:t>могутніх</a:t>
            </a:r>
            <a:r>
              <a:rPr lang="ru-RU" sz="1600" dirty="0"/>
              <a:t> </a:t>
            </a:r>
            <a:r>
              <a:rPr lang="ru-RU" sz="1600" dirty="0" err="1"/>
              <a:t>чаклунів</a:t>
            </a:r>
            <a:r>
              <a:rPr lang="ru-RU" sz="1600" dirty="0"/>
              <a:t>. </a:t>
            </a:r>
            <a:r>
              <a:rPr lang="ru-RU" sz="1600" dirty="0" err="1"/>
              <a:t>Мандрівний</a:t>
            </a:r>
            <a:r>
              <a:rPr lang="ru-RU" sz="1600" dirty="0"/>
              <a:t> артист Руслан,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мріє</a:t>
            </a:r>
            <a:r>
              <a:rPr lang="ru-RU" sz="1600" dirty="0"/>
              <a:t> стати </a:t>
            </a:r>
            <a:r>
              <a:rPr lang="ru-RU" sz="1600" dirty="0" err="1"/>
              <a:t>лицарем</a:t>
            </a:r>
            <a:r>
              <a:rPr lang="ru-RU" sz="1600" dirty="0"/>
              <a:t>, </a:t>
            </a:r>
            <a:r>
              <a:rPr lang="ru-RU" sz="1600" dirty="0" err="1"/>
              <a:t>зустрів</a:t>
            </a:r>
            <a:r>
              <a:rPr lang="ru-RU" sz="1600" dirty="0"/>
              <a:t> </a:t>
            </a:r>
            <a:r>
              <a:rPr lang="ru-RU" sz="1600" dirty="0" err="1"/>
              <a:t>прекрасну</a:t>
            </a:r>
            <a:r>
              <a:rPr lang="ru-RU" sz="1600" dirty="0"/>
              <a:t> </a:t>
            </a:r>
            <a:r>
              <a:rPr lang="ru-RU" sz="1600" dirty="0" err="1"/>
              <a:t>Мілу</a:t>
            </a:r>
            <a:r>
              <a:rPr lang="ru-RU" sz="1600" dirty="0"/>
              <a:t> і </a:t>
            </a:r>
            <a:r>
              <a:rPr lang="ru-RU" sz="1600" dirty="0" err="1"/>
              <a:t>закохався</a:t>
            </a:r>
            <a:r>
              <a:rPr lang="ru-RU" sz="1600" dirty="0"/>
              <a:t> в </a:t>
            </a:r>
            <a:r>
              <a:rPr lang="ru-RU" sz="1600" dirty="0" err="1"/>
              <a:t>неї</a:t>
            </a:r>
            <a:r>
              <a:rPr lang="ru-RU" sz="1600" dirty="0"/>
              <a:t>, </a:t>
            </a:r>
            <a:r>
              <a:rPr lang="ru-RU" sz="1600" dirty="0" err="1"/>
              <a:t>навіть</a:t>
            </a:r>
            <a:r>
              <a:rPr lang="ru-RU" sz="1600" dirty="0"/>
              <a:t> не </a:t>
            </a:r>
            <a:r>
              <a:rPr lang="ru-RU" sz="1600" dirty="0" err="1"/>
              <a:t>підозрюючи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дівчина</a:t>
            </a:r>
            <a:r>
              <a:rPr lang="ru-RU" sz="1600" dirty="0"/>
              <a:t> - </a:t>
            </a:r>
            <a:r>
              <a:rPr lang="ru-RU" sz="1600" dirty="0" err="1"/>
              <a:t>донька</a:t>
            </a:r>
            <a:r>
              <a:rPr lang="ru-RU" sz="1600" dirty="0"/>
              <a:t> </a:t>
            </a:r>
            <a:r>
              <a:rPr lang="ru-RU" sz="1600" dirty="0" err="1"/>
              <a:t>київського</a:t>
            </a:r>
            <a:r>
              <a:rPr lang="ru-RU" sz="1600" dirty="0"/>
              <a:t> князя. Але </a:t>
            </a:r>
            <a:r>
              <a:rPr lang="ru-RU" sz="1600" dirty="0" err="1"/>
              <a:t>щастю</a:t>
            </a:r>
            <a:r>
              <a:rPr lang="ru-RU" sz="1600" dirty="0"/>
              <a:t> </a:t>
            </a:r>
            <a:r>
              <a:rPr lang="ru-RU" sz="1600" dirty="0" err="1"/>
              <a:t>закоханих</a:t>
            </a:r>
            <a:r>
              <a:rPr lang="ru-RU" sz="1600" dirty="0"/>
              <a:t> не </a:t>
            </a:r>
            <a:r>
              <a:rPr lang="ru-RU" sz="1600" dirty="0" err="1"/>
              <a:t>судилося</a:t>
            </a:r>
            <a:r>
              <a:rPr lang="ru-RU" sz="1600" dirty="0"/>
              <a:t> </a:t>
            </a:r>
            <a:r>
              <a:rPr lang="ru-RU" sz="1600" dirty="0" err="1"/>
              <a:t>тривати</a:t>
            </a:r>
            <a:r>
              <a:rPr lang="ru-RU" sz="1600" dirty="0"/>
              <a:t> </a:t>
            </a:r>
            <a:r>
              <a:rPr lang="ru-RU" sz="1600" dirty="0" err="1"/>
              <a:t>вічно</a:t>
            </a:r>
            <a:r>
              <a:rPr lang="ru-RU" sz="1600" dirty="0"/>
              <a:t>: </a:t>
            </a:r>
            <a:r>
              <a:rPr lang="ru-RU" sz="1600" dirty="0" err="1"/>
              <a:t>злий</a:t>
            </a:r>
            <a:r>
              <a:rPr lang="ru-RU" sz="1600" dirty="0"/>
              <a:t> </a:t>
            </a:r>
            <a:r>
              <a:rPr lang="ru-RU" sz="1600" dirty="0" err="1"/>
              <a:t>чаклун</a:t>
            </a:r>
            <a:r>
              <a:rPr lang="ru-RU" sz="1600" dirty="0"/>
              <a:t> </a:t>
            </a:r>
            <a:r>
              <a:rPr lang="ru-RU" sz="1600" dirty="0" err="1"/>
              <a:t>Чорномор</a:t>
            </a:r>
            <a:r>
              <a:rPr lang="ru-RU" sz="1600" dirty="0"/>
              <a:t> </a:t>
            </a:r>
            <a:r>
              <a:rPr lang="ru-RU" sz="1600" dirty="0" err="1"/>
              <a:t>з’явився</a:t>
            </a:r>
            <a:r>
              <a:rPr lang="ru-RU" sz="1600" dirty="0"/>
              <a:t> в </a:t>
            </a:r>
            <a:r>
              <a:rPr lang="ru-RU" sz="1600" dirty="0" err="1"/>
              <a:t>магічному</a:t>
            </a:r>
            <a:r>
              <a:rPr lang="ru-RU" sz="1600" dirty="0"/>
              <a:t> </a:t>
            </a:r>
            <a:r>
              <a:rPr lang="ru-RU" sz="1600" dirty="0" err="1"/>
              <a:t>вихорі</a:t>
            </a:r>
            <a:r>
              <a:rPr lang="ru-RU" sz="1600" dirty="0"/>
              <a:t> і на очах Руслана </a:t>
            </a:r>
            <a:r>
              <a:rPr lang="ru-RU" sz="1600" dirty="0" err="1"/>
              <a:t>викрав</a:t>
            </a:r>
            <a:r>
              <a:rPr lang="ru-RU" sz="1600" dirty="0"/>
              <a:t> </a:t>
            </a:r>
            <a:r>
              <a:rPr lang="ru-RU" sz="1600" dirty="0" err="1"/>
              <a:t>кохану</a:t>
            </a:r>
            <a:r>
              <a:rPr lang="ru-RU" sz="1600" dirty="0"/>
              <a:t>, </a:t>
            </a:r>
            <a:r>
              <a:rPr lang="ru-RU" sz="1600" dirty="0" err="1"/>
              <a:t>прагнучи</a:t>
            </a:r>
            <a:r>
              <a:rPr lang="ru-RU" sz="1600" dirty="0"/>
              <a:t> </a:t>
            </a:r>
            <a:r>
              <a:rPr lang="ru-RU" sz="1600" dirty="0" err="1"/>
              <a:t>перетворити</a:t>
            </a:r>
            <a:r>
              <a:rPr lang="ru-RU" sz="1600" dirty="0"/>
              <a:t> силу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кохання</a:t>
            </a:r>
            <a:r>
              <a:rPr lang="ru-RU" sz="1600" dirty="0"/>
              <a:t> на </a:t>
            </a:r>
            <a:r>
              <a:rPr lang="ru-RU" sz="1600" dirty="0" err="1"/>
              <a:t>власну</a:t>
            </a:r>
            <a:r>
              <a:rPr lang="ru-RU" sz="1600" dirty="0"/>
              <a:t> </a:t>
            </a:r>
            <a:r>
              <a:rPr lang="ru-RU" sz="1600" dirty="0" err="1"/>
              <a:t>чаклунську</a:t>
            </a:r>
            <a:r>
              <a:rPr lang="ru-RU" sz="1600" dirty="0"/>
              <a:t> </a:t>
            </a:r>
            <a:r>
              <a:rPr lang="ru-RU" sz="1600" dirty="0" err="1"/>
              <a:t>могутність</a:t>
            </a:r>
            <a:r>
              <a:rPr lang="ru-RU" sz="1600" dirty="0"/>
              <a:t>. Не </a:t>
            </a:r>
            <a:r>
              <a:rPr lang="ru-RU" sz="1600" dirty="0" err="1"/>
              <a:t>роздумуючи</a:t>
            </a:r>
            <a:r>
              <a:rPr lang="ru-RU" sz="1600" dirty="0"/>
              <a:t>, Руслан рушив у погоню за </a:t>
            </a:r>
            <a:r>
              <a:rPr lang="ru-RU" sz="1600" dirty="0" err="1"/>
              <a:t>вкраденою</a:t>
            </a:r>
            <a:r>
              <a:rPr lang="ru-RU" sz="1600" dirty="0"/>
              <a:t> </a:t>
            </a:r>
            <a:r>
              <a:rPr lang="ru-RU" sz="1600" dirty="0" err="1"/>
              <a:t>принцесою</a:t>
            </a:r>
            <a:r>
              <a:rPr lang="ru-RU" sz="1600" dirty="0"/>
              <a:t>, </a:t>
            </a:r>
            <a:r>
              <a:rPr lang="ru-RU" sz="1600" dirty="0" err="1"/>
              <a:t>щоб</a:t>
            </a:r>
            <a:r>
              <a:rPr lang="ru-RU" sz="1600" dirty="0"/>
              <a:t> довести,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справжня</a:t>
            </a:r>
            <a:r>
              <a:rPr lang="ru-RU" sz="1600" dirty="0"/>
              <a:t> </a:t>
            </a:r>
            <a:r>
              <a:rPr lang="ru-RU" sz="1600" dirty="0" err="1"/>
              <a:t>любов</a:t>
            </a:r>
            <a:r>
              <a:rPr lang="ru-RU" sz="1600" dirty="0"/>
              <a:t> – </a:t>
            </a:r>
            <a:r>
              <a:rPr lang="ru-RU" sz="1600" dirty="0" err="1"/>
              <a:t>сильніша</a:t>
            </a:r>
            <a:r>
              <a:rPr lang="ru-RU" sz="1600" dirty="0"/>
              <a:t> за </a:t>
            </a:r>
            <a:r>
              <a:rPr lang="ru-RU" sz="1600" dirty="0" err="1"/>
              <a:t>магію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600" dirty="0"/>
              <a:t>Жанр: </a:t>
            </a:r>
            <a:r>
              <a:rPr lang="ru-RU" sz="1600" dirty="0" err="1"/>
              <a:t>комедія</a:t>
            </a:r>
            <a:r>
              <a:rPr lang="ru-RU" sz="1600" dirty="0"/>
              <a:t>, </a:t>
            </a:r>
            <a:r>
              <a:rPr lang="ru-RU" sz="1600" dirty="0" err="1"/>
              <a:t>пригоди</a:t>
            </a:r>
            <a:r>
              <a:rPr lang="ru-RU" sz="1600" dirty="0"/>
              <a:t>, </a:t>
            </a:r>
            <a:r>
              <a:rPr lang="ru-RU" sz="1600" dirty="0" err="1"/>
              <a:t>історія</a:t>
            </a:r>
            <a:r>
              <a:rPr lang="ru-RU" sz="1600" dirty="0"/>
              <a:t> </a:t>
            </a:r>
            <a:r>
              <a:rPr lang="ru-RU" sz="1600" dirty="0" err="1"/>
              <a:t>кохання</a:t>
            </a:r>
            <a:r>
              <a:rPr lang="ru-RU" sz="16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49A1B2-4CF5-4E24-ACE7-005947A840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0444"/>
            <a:ext cx="2401171" cy="3429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E4B62F8-CC2B-4F5E-9CC0-E7764B1A9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93" y="4698000"/>
            <a:ext cx="2160000" cy="216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0F92C4E-089F-43E6-B7E3-C33AC7DC3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291" y="4507002"/>
            <a:ext cx="1991003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9B31EB-6193-4F1C-A81F-C1C1FF8AD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19" y="2276872"/>
            <a:ext cx="5960499" cy="715962"/>
          </a:xfrm>
        </p:spPr>
        <p:txBody>
          <a:bodyPr/>
          <a:lstStyle/>
          <a:p>
            <a:pPr algn="ctr"/>
            <a:r>
              <a:rPr lang="ru-RU" sz="2800" dirty="0" err="1"/>
              <a:t>Мандрівний</a:t>
            </a:r>
            <a:r>
              <a:rPr lang="ru-RU" sz="2800" dirty="0"/>
              <a:t> Замок (6+)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E53929-8849-4E27-9AFD-02A4BE851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18" y="3645024"/>
            <a:ext cx="5960499" cy="4191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/>
              <a:t>Зла </a:t>
            </a:r>
            <a:r>
              <a:rPr lang="ru-RU" sz="1600" dirty="0" err="1"/>
              <a:t>відьма</a:t>
            </a:r>
            <a:r>
              <a:rPr lang="ru-RU" sz="1600" dirty="0"/>
              <a:t> заточила 18-річну </a:t>
            </a:r>
            <a:r>
              <a:rPr lang="ru-RU" sz="1600" dirty="0" err="1"/>
              <a:t>Софі</a:t>
            </a:r>
            <a:r>
              <a:rPr lang="ru-RU" sz="1600" dirty="0"/>
              <a:t> в </a:t>
            </a:r>
            <a:r>
              <a:rPr lang="ru-RU" sz="1600" dirty="0" err="1"/>
              <a:t>тіло</a:t>
            </a:r>
            <a:r>
              <a:rPr lang="ru-RU" sz="1600" dirty="0"/>
              <a:t> </a:t>
            </a:r>
            <a:r>
              <a:rPr lang="ru-RU" sz="1600" dirty="0" err="1"/>
              <a:t>старої</a:t>
            </a:r>
            <a:r>
              <a:rPr lang="ru-RU" sz="1600" dirty="0"/>
              <a:t>. Бабуся </a:t>
            </a:r>
            <a:r>
              <a:rPr lang="ru-RU" sz="1600" dirty="0" err="1"/>
              <a:t>біжить</a:t>
            </a:r>
            <a:r>
              <a:rPr lang="ru-RU" sz="1600" dirty="0"/>
              <a:t> з </a:t>
            </a:r>
            <a:r>
              <a:rPr lang="ru-RU" sz="1600" dirty="0" err="1"/>
              <a:t>міста</a:t>
            </a:r>
            <a:r>
              <a:rPr lang="ru-RU" sz="1600" dirty="0"/>
              <a:t> </a:t>
            </a:r>
            <a:r>
              <a:rPr lang="ru-RU" sz="1600" dirty="0" err="1"/>
              <a:t>світ</a:t>
            </a:r>
            <a:r>
              <a:rPr lang="ru-RU" sz="1600" dirty="0"/>
              <a:t> за </a:t>
            </a:r>
            <a:r>
              <a:rPr lang="ru-RU" sz="1600" dirty="0" err="1"/>
              <a:t>очі</a:t>
            </a:r>
            <a:r>
              <a:rPr lang="ru-RU" sz="1600" dirty="0"/>
              <a:t> і </a:t>
            </a:r>
            <a:r>
              <a:rPr lang="ru-RU" sz="1600" dirty="0" err="1"/>
              <a:t>зустрічає</a:t>
            </a:r>
            <a:r>
              <a:rPr lang="ru-RU" sz="1600" dirty="0"/>
              <a:t> </a:t>
            </a:r>
            <a:r>
              <a:rPr lang="ru-RU" sz="1600" dirty="0" err="1"/>
              <a:t>дивовижний</a:t>
            </a:r>
            <a:r>
              <a:rPr lang="ru-RU" sz="1600" dirty="0"/>
              <a:t> </a:t>
            </a:r>
            <a:r>
              <a:rPr lang="ru-RU" sz="1600" dirty="0" err="1"/>
              <a:t>будинок</a:t>
            </a:r>
            <a:r>
              <a:rPr lang="ru-RU" sz="1600" dirty="0"/>
              <a:t> на </a:t>
            </a:r>
            <a:r>
              <a:rPr lang="ru-RU" sz="1600" dirty="0" err="1"/>
              <a:t>ніжках</a:t>
            </a:r>
            <a:r>
              <a:rPr lang="ru-RU" sz="1600" dirty="0"/>
              <a:t>, де </a:t>
            </a:r>
            <a:r>
              <a:rPr lang="ru-RU" sz="1600" dirty="0" err="1"/>
              <a:t>знайомиться</a:t>
            </a:r>
            <a:r>
              <a:rPr lang="ru-RU" sz="1600" dirty="0"/>
              <a:t> з </a:t>
            </a:r>
            <a:r>
              <a:rPr lang="ru-RU" sz="1600" dirty="0" err="1"/>
              <a:t>могутнім</a:t>
            </a:r>
            <a:r>
              <a:rPr lang="ru-RU" sz="1600" dirty="0"/>
              <a:t> </a:t>
            </a:r>
            <a:r>
              <a:rPr lang="ru-RU" sz="1600" dirty="0" err="1"/>
              <a:t>чарівником</a:t>
            </a:r>
            <a:r>
              <a:rPr lang="ru-RU" sz="1600" dirty="0"/>
              <a:t> </a:t>
            </a:r>
            <a:r>
              <a:rPr lang="ru-RU" sz="1600" dirty="0" err="1"/>
              <a:t>Хаулом</a:t>
            </a:r>
            <a:r>
              <a:rPr lang="ru-RU" sz="1600" dirty="0"/>
              <a:t> і демоном </a:t>
            </a:r>
            <a:r>
              <a:rPr lang="ru-RU" sz="1600" dirty="0" err="1"/>
              <a:t>Кальцифером</a:t>
            </a:r>
            <a:r>
              <a:rPr lang="ru-RU" sz="1600" dirty="0"/>
              <a:t>. </a:t>
            </a:r>
            <a:r>
              <a:rPr lang="ru-RU" sz="1600" dirty="0" err="1"/>
              <a:t>Дівчина</a:t>
            </a:r>
            <a:r>
              <a:rPr lang="ru-RU" sz="1600" dirty="0"/>
              <a:t> і демон </a:t>
            </a:r>
            <a:r>
              <a:rPr lang="ru-RU" sz="1600" dirty="0" err="1"/>
              <a:t>вирішують</a:t>
            </a:r>
            <a:r>
              <a:rPr lang="ru-RU" sz="1600" dirty="0"/>
              <a:t> </a:t>
            </a:r>
            <a:r>
              <a:rPr lang="ru-RU" sz="1600" dirty="0" err="1"/>
              <a:t>допомогти</a:t>
            </a:r>
            <a:r>
              <a:rPr lang="ru-RU" sz="1600" dirty="0"/>
              <a:t> другу </a:t>
            </a:r>
            <a:r>
              <a:rPr lang="ru-RU" sz="1600" dirty="0" err="1"/>
              <a:t>позбавитись</a:t>
            </a:r>
            <a:r>
              <a:rPr lang="ru-RU" sz="1600" dirty="0"/>
              <a:t>  </a:t>
            </a:r>
            <a:r>
              <a:rPr lang="ru-RU" sz="1600" dirty="0" err="1"/>
              <a:t>злих</a:t>
            </a:r>
            <a:r>
              <a:rPr lang="ru-RU" sz="1600" dirty="0"/>
              <a:t> чар.</a:t>
            </a:r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600" dirty="0"/>
              <a:t>Жанр: </a:t>
            </a:r>
            <a:r>
              <a:rPr lang="ru-RU" sz="1600" dirty="0" err="1"/>
              <a:t>аніме</a:t>
            </a:r>
            <a:r>
              <a:rPr lang="ru-RU" sz="1600" dirty="0"/>
              <a:t>, </a:t>
            </a:r>
            <a:r>
              <a:rPr lang="ru-RU" sz="1600" dirty="0" err="1"/>
              <a:t>мультфільм</a:t>
            </a:r>
            <a:r>
              <a:rPr lang="ru-RU" sz="1600" dirty="0"/>
              <a:t>, </a:t>
            </a:r>
            <a:r>
              <a:rPr lang="ru-RU" sz="1600" dirty="0" err="1"/>
              <a:t>фентезі</a:t>
            </a:r>
            <a:r>
              <a:rPr lang="ru-RU" sz="1600" dirty="0"/>
              <a:t>, мелодрама, </a:t>
            </a:r>
            <a:r>
              <a:rPr lang="ru-RU" sz="1600" dirty="0" err="1"/>
              <a:t>пригоди</a:t>
            </a:r>
            <a:r>
              <a:rPr lang="ru-RU" sz="16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77FD9F-FB69-43B7-B91E-A163978D8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8753"/>
            <a:ext cx="2432107" cy="30401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C33DBD3-F9CD-45E4-8A03-F0603A198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61" y="4698000"/>
            <a:ext cx="2160000" cy="216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379C01-9191-4174-B0EB-13DF247C5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527" y="4530345"/>
            <a:ext cx="19874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BF3BB5-C58E-4615-804F-719E0692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72" y="1988840"/>
            <a:ext cx="6115989" cy="715962"/>
          </a:xfrm>
        </p:spPr>
        <p:txBody>
          <a:bodyPr/>
          <a:lstStyle/>
          <a:p>
            <a:pPr algn="ctr"/>
            <a:r>
              <a:rPr lang="ru-RU" sz="2800" dirty="0"/>
              <a:t>Великий </a:t>
            </a:r>
            <a:r>
              <a:rPr lang="ru-RU" sz="2800" dirty="0" err="1"/>
              <a:t>дружній</a:t>
            </a:r>
            <a:r>
              <a:rPr lang="ru-RU" sz="2800" dirty="0"/>
              <a:t> </a:t>
            </a:r>
            <a:r>
              <a:rPr lang="ru-RU" sz="2800" dirty="0" err="1"/>
              <a:t>велетень</a:t>
            </a:r>
            <a:r>
              <a:rPr lang="ru-RU" sz="2800" dirty="0"/>
              <a:t> (6+)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0C3FCF-1AB6-4183-8266-7796EFDAC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3" y="2924944"/>
            <a:ext cx="6115989" cy="4191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/>
              <a:t>В </a:t>
            </a:r>
            <a:r>
              <a:rPr lang="ru-RU" sz="1600" dirty="0" err="1"/>
              <a:t>центрі</a:t>
            </a:r>
            <a:r>
              <a:rPr lang="ru-RU" sz="1600" dirty="0"/>
              <a:t> </a:t>
            </a:r>
            <a:r>
              <a:rPr lang="ru-RU" sz="1600" dirty="0" err="1"/>
              <a:t>історії</a:t>
            </a:r>
            <a:r>
              <a:rPr lang="ru-RU" sz="1600" dirty="0"/>
              <a:t> </a:t>
            </a:r>
            <a:r>
              <a:rPr lang="ru-RU" sz="1600" dirty="0" err="1"/>
              <a:t>дівчинка</a:t>
            </a:r>
            <a:r>
              <a:rPr lang="ru-RU" sz="1600" dirty="0"/>
              <a:t> на </a:t>
            </a:r>
            <a:r>
              <a:rPr lang="ru-RU" sz="1600" dirty="0" err="1"/>
              <a:t>ім'я</a:t>
            </a:r>
            <a:r>
              <a:rPr lang="ru-RU" sz="1600" dirty="0"/>
              <a:t> </a:t>
            </a:r>
            <a:r>
              <a:rPr lang="ru-RU" sz="1600" dirty="0" err="1"/>
              <a:t>Софі</a:t>
            </a:r>
            <a:r>
              <a:rPr lang="ru-RU" sz="1600" dirty="0"/>
              <a:t>, яка не могла </a:t>
            </a:r>
            <a:r>
              <a:rPr lang="ru-RU" sz="1600" dirty="0" err="1"/>
              <a:t>заснути</a:t>
            </a:r>
            <a:r>
              <a:rPr lang="ru-RU" sz="1600" dirty="0"/>
              <a:t> до </a:t>
            </a:r>
            <a:r>
              <a:rPr lang="ru-RU" sz="1600" dirty="0" err="1"/>
              <a:t>півночі</a:t>
            </a:r>
            <a:r>
              <a:rPr lang="ru-RU" sz="1600" dirty="0"/>
              <a:t> і у </a:t>
            </a:r>
            <a:r>
              <a:rPr lang="ru-RU" sz="1600" dirty="0" err="1"/>
              <a:t>віконце</a:t>
            </a:r>
            <a:r>
              <a:rPr lang="ru-RU" sz="1600" dirty="0"/>
              <a:t> </a:t>
            </a:r>
            <a:r>
              <a:rPr lang="ru-RU" sz="1600" dirty="0" err="1"/>
              <a:t>побачила</a:t>
            </a:r>
            <a:r>
              <a:rPr lang="ru-RU" sz="1600" dirty="0"/>
              <a:t> </a:t>
            </a:r>
            <a:r>
              <a:rPr lang="ru-RU" sz="1600" dirty="0" err="1"/>
              <a:t>величезного</a:t>
            </a:r>
            <a:r>
              <a:rPr lang="ru-RU" sz="1600" dirty="0"/>
              <a:t> </a:t>
            </a:r>
            <a:r>
              <a:rPr lang="ru-RU" sz="1600" dirty="0" err="1"/>
              <a:t>велетня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підходив</a:t>
            </a:r>
            <a:r>
              <a:rPr lang="ru-RU" sz="1600" dirty="0"/>
              <a:t> до </a:t>
            </a:r>
            <a:r>
              <a:rPr lang="ru-RU" sz="1600" dirty="0" err="1"/>
              <a:t>сусідніх</a:t>
            </a:r>
            <a:r>
              <a:rPr lang="ru-RU" sz="1600" dirty="0"/>
              <a:t> </a:t>
            </a:r>
            <a:r>
              <a:rPr lang="ru-RU" sz="1600" dirty="0" err="1"/>
              <a:t>будинків</a:t>
            </a:r>
            <a:r>
              <a:rPr lang="ru-RU" sz="1600" dirty="0"/>
              <a:t> і починав </a:t>
            </a:r>
            <a:r>
              <a:rPr lang="ru-RU" sz="1600" dirty="0" err="1"/>
              <a:t>дути</a:t>
            </a:r>
            <a:r>
              <a:rPr lang="ru-RU" sz="1600" dirty="0"/>
              <a:t> у </a:t>
            </a:r>
            <a:r>
              <a:rPr lang="ru-RU" sz="1600" dirty="0" err="1"/>
              <a:t>вікна</a:t>
            </a:r>
            <a:r>
              <a:rPr lang="ru-RU" sz="1600" dirty="0"/>
              <a:t> </a:t>
            </a:r>
            <a:r>
              <a:rPr lang="ru-RU" sz="1600" dirty="0" err="1"/>
              <a:t>спалень</a:t>
            </a:r>
            <a:r>
              <a:rPr lang="ru-RU" sz="1600" dirty="0"/>
              <a:t>. У </a:t>
            </a:r>
            <a:r>
              <a:rPr lang="ru-RU" sz="1600" dirty="0" err="1"/>
              <a:t>повній</a:t>
            </a:r>
            <a:r>
              <a:rPr lang="ru-RU" sz="1600" dirty="0"/>
              <a:t> </a:t>
            </a:r>
            <a:r>
              <a:rPr lang="ru-RU" sz="1600" dirty="0" err="1"/>
              <a:t>відповідності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старовинними</a:t>
            </a:r>
            <a:r>
              <a:rPr lang="ru-RU" sz="1600" dirty="0"/>
              <a:t> </a:t>
            </a:r>
            <a:r>
              <a:rPr lang="ru-RU" sz="1600" dirty="0" err="1"/>
              <a:t>повір'ями</a:t>
            </a:r>
            <a:r>
              <a:rPr lang="ru-RU" sz="1600" dirty="0"/>
              <a:t> і </a:t>
            </a:r>
            <a:r>
              <a:rPr lang="ru-RU" sz="1600" dirty="0" err="1"/>
              <a:t>дитячими</a:t>
            </a:r>
            <a:r>
              <a:rPr lang="ru-RU" sz="1600" dirty="0"/>
              <a:t> страшилками, </a:t>
            </a:r>
            <a:r>
              <a:rPr lang="ru-RU" sz="1600" dirty="0" err="1"/>
              <a:t>велетень</a:t>
            </a:r>
            <a:r>
              <a:rPr lang="ru-RU" sz="1600" dirty="0"/>
              <a:t> </a:t>
            </a:r>
            <a:r>
              <a:rPr lang="ru-RU" sz="1600" dirty="0" err="1"/>
              <a:t>побачив</a:t>
            </a:r>
            <a:r>
              <a:rPr lang="ru-RU" sz="1600" dirty="0"/>
              <a:t> </a:t>
            </a:r>
            <a:r>
              <a:rPr lang="ru-RU" sz="1600" dirty="0" err="1"/>
              <a:t>Софі</a:t>
            </a:r>
            <a:r>
              <a:rPr lang="ru-RU" sz="1600" dirty="0"/>
              <a:t> і забрав до себе </a:t>
            </a:r>
            <a:r>
              <a:rPr lang="ru-RU" sz="1600" dirty="0" err="1"/>
              <a:t>додому</a:t>
            </a:r>
            <a:r>
              <a:rPr lang="ru-RU" sz="1600" dirty="0"/>
              <a:t>, в </a:t>
            </a:r>
            <a:r>
              <a:rPr lang="ru-RU" sz="1600" dirty="0" err="1"/>
              <a:t>країну</a:t>
            </a:r>
            <a:r>
              <a:rPr lang="ru-RU" sz="1600" dirty="0"/>
              <a:t> </a:t>
            </a:r>
            <a:r>
              <a:rPr lang="ru-RU" sz="1600" dirty="0" err="1"/>
              <a:t>велетнів</a:t>
            </a:r>
            <a:r>
              <a:rPr lang="ru-RU" sz="1600" dirty="0"/>
              <a:t>.</a:t>
            </a:r>
          </a:p>
          <a:p>
            <a:pPr marL="0" indent="0" algn="ctr">
              <a:buNone/>
            </a:pPr>
            <a:r>
              <a:rPr lang="ru-RU" sz="1600" dirty="0"/>
              <a:t>Як </a:t>
            </a:r>
            <a:r>
              <a:rPr lang="ru-RU" sz="1600" dirty="0" err="1"/>
              <a:t>виявилося</a:t>
            </a:r>
            <a:r>
              <a:rPr lang="ru-RU" sz="1600" dirty="0"/>
              <a:t>, </a:t>
            </a:r>
            <a:r>
              <a:rPr lang="ru-RU" sz="1600" dirty="0" err="1"/>
              <a:t>він</a:t>
            </a:r>
            <a:r>
              <a:rPr lang="ru-RU" sz="1600" dirty="0"/>
              <a:t> у </a:t>
            </a:r>
            <a:r>
              <a:rPr lang="ru-RU" sz="1600" dirty="0" err="1"/>
              <a:t>цій</a:t>
            </a:r>
            <a:r>
              <a:rPr lang="ru-RU" sz="1600" dirty="0"/>
              <a:t> </a:t>
            </a:r>
            <a:r>
              <a:rPr lang="ru-RU" sz="1600" dirty="0" err="1"/>
              <a:t>самій</a:t>
            </a:r>
            <a:r>
              <a:rPr lang="ru-RU" sz="1600" dirty="0"/>
              <a:t> </a:t>
            </a:r>
            <a:r>
              <a:rPr lang="ru-RU" sz="1600" dirty="0" err="1"/>
              <a:t>країні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єдиним</a:t>
            </a:r>
            <a:r>
              <a:rPr lang="ru-RU" sz="1600" dirty="0"/>
              <a:t> </a:t>
            </a:r>
            <a:r>
              <a:rPr lang="ru-RU" sz="1600" dirty="0" err="1"/>
              <a:t>добрим</a:t>
            </a:r>
            <a:r>
              <a:rPr lang="ru-RU" sz="1600" dirty="0"/>
              <a:t> </a:t>
            </a:r>
            <a:r>
              <a:rPr lang="ru-RU" sz="1600" dirty="0" err="1"/>
              <a:t>велетнем</a:t>
            </a:r>
            <a:r>
              <a:rPr lang="ru-RU" sz="1600" dirty="0"/>
              <a:t>: </a:t>
            </a:r>
            <a:r>
              <a:rPr lang="ru-RU" sz="1600" dirty="0" err="1"/>
              <a:t>діючи</a:t>
            </a:r>
            <a:r>
              <a:rPr lang="ru-RU" sz="1600" dirty="0"/>
              <a:t> в </a:t>
            </a:r>
            <a:r>
              <a:rPr lang="ru-RU" sz="1600" dirty="0" err="1"/>
              <a:t>обстановці</a:t>
            </a:r>
            <a:r>
              <a:rPr lang="ru-RU" sz="1600" dirty="0"/>
              <a:t> </a:t>
            </a:r>
            <a:r>
              <a:rPr lang="ru-RU" sz="1600" dirty="0" err="1"/>
              <a:t>найсуворішої</a:t>
            </a:r>
            <a:r>
              <a:rPr lang="ru-RU" sz="1600" dirty="0"/>
              <a:t> </a:t>
            </a:r>
            <a:r>
              <a:rPr lang="ru-RU" sz="1600" dirty="0" err="1"/>
              <a:t>таємності</a:t>
            </a:r>
            <a:r>
              <a:rPr lang="ru-RU" sz="1600" dirty="0"/>
              <a:t>,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колекціонував</a:t>
            </a:r>
            <a:r>
              <a:rPr lang="ru-RU" sz="1600" dirty="0"/>
              <a:t> </a:t>
            </a:r>
            <a:r>
              <a:rPr lang="ru-RU" sz="1600" dirty="0" err="1"/>
              <a:t>гарні</a:t>
            </a:r>
            <a:r>
              <a:rPr lang="ru-RU" sz="1600" dirty="0"/>
              <a:t> </a:t>
            </a:r>
            <a:r>
              <a:rPr lang="ru-RU" sz="1600" dirty="0" err="1"/>
              <a:t>сни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ночами </a:t>
            </a:r>
            <a:r>
              <a:rPr lang="ru-RU" sz="1600" dirty="0" err="1"/>
              <a:t>роздавав</a:t>
            </a:r>
            <a:r>
              <a:rPr lang="ru-RU" sz="1600" dirty="0"/>
              <a:t> </a:t>
            </a:r>
            <a:r>
              <a:rPr lang="ru-RU" sz="1600" dirty="0" err="1"/>
              <a:t>дітям</a:t>
            </a:r>
            <a:r>
              <a:rPr lang="ru-RU" sz="1600" dirty="0"/>
              <a:t>. </a:t>
            </a:r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600" dirty="0"/>
              <a:t>За </a:t>
            </a:r>
            <a:r>
              <a:rPr lang="ru-RU" sz="1600" dirty="0" err="1"/>
              <a:t>однойменною</a:t>
            </a:r>
            <a:r>
              <a:rPr lang="ru-RU" sz="1600" dirty="0"/>
              <a:t> книгою Роальда Дала.</a:t>
            </a:r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600" dirty="0"/>
              <a:t>Жанр: </a:t>
            </a:r>
            <a:r>
              <a:rPr lang="ru-RU" sz="1600" dirty="0" err="1"/>
              <a:t>фентезі</a:t>
            </a:r>
            <a:r>
              <a:rPr lang="ru-RU" sz="1600" dirty="0"/>
              <a:t>, </a:t>
            </a:r>
            <a:r>
              <a:rPr lang="ru-RU" sz="1600" dirty="0" err="1"/>
              <a:t>сімейний</a:t>
            </a:r>
            <a:r>
              <a:rPr lang="ru-RU" sz="1600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6E3CF4D-2981-4CCD-8CB4-04777418F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2656"/>
            <a:ext cx="2299565" cy="34067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0DEC30F-4CDF-48F5-9780-B4DAF21FC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006" y="4698000"/>
            <a:ext cx="2160000" cy="216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D38A15-0408-47A4-8231-8EC1F12C4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272" y="4530345"/>
            <a:ext cx="19874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BB936F-474C-4FA2-A5BC-647404C6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52" y="2060848"/>
            <a:ext cx="5645274" cy="715962"/>
          </a:xfrm>
        </p:spPr>
        <p:txBody>
          <a:bodyPr/>
          <a:lstStyle/>
          <a:p>
            <a:pPr algn="ctr"/>
            <a:r>
              <a:rPr lang="ru-RU" sz="2800" dirty="0"/>
              <a:t>Книга </a:t>
            </a:r>
            <a:r>
              <a:rPr lang="ru-RU" sz="2800" dirty="0" err="1"/>
              <a:t>джунглів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414141"/>
                </a:solidFill>
              </a:rPr>
              <a:t>(6+)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8D02CF-6C7B-4175-90FB-BD7B8A40A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52" y="3068960"/>
            <a:ext cx="5645274" cy="4191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1600" dirty="0"/>
              <a:t>І</a:t>
            </a:r>
            <a:r>
              <a:rPr lang="ru-RU" sz="1600" dirty="0" err="1"/>
              <a:t>сторія</a:t>
            </a:r>
            <a:r>
              <a:rPr lang="ru-RU" sz="1600" dirty="0"/>
              <a:t>  </a:t>
            </a:r>
            <a:r>
              <a:rPr lang="ru-RU" sz="1600" dirty="0" err="1"/>
              <a:t>неймовірних</a:t>
            </a:r>
            <a:r>
              <a:rPr lang="ru-RU" sz="1600" dirty="0"/>
              <a:t> </a:t>
            </a:r>
            <a:r>
              <a:rPr lang="ru-RU" sz="1600" dirty="0" err="1"/>
              <a:t>пригод</a:t>
            </a:r>
            <a:r>
              <a:rPr lang="ru-RU" sz="1600" dirty="0"/>
              <a:t> </a:t>
            </a:r>
            <a:r>
              <a:rPr lang="ru-RU" sz="1600" dirty="0" err="1"/>
              <a:t>індійського</a:t>
            </a:r>
            <a:r>
              <a:rPr lang="ru-RU" sz="1600" dirty="0"/>
              <a:t> хлопчика </a:t>
            </a:r>
            <a:r>
              <a:rPr lang="ru-RU" sz="1600" dirty="0" err="1"/>
              <a:t>Мауглі</a:t>
            </a:r>
            <a:r>
              <a:rPr lang="ru-RU" sz="1600" dirty="0"/>
              <a:t>, </a:t>
            </a:r>
            <a:r>
              <a:rPr lang="ru-RU" sz="1600" dirty="0" err="1"/>
              <a:t>вихованого</a:t>
            </a:r>
            <a:r>
              <a:rPr lang="ru-RU" sz="1600" dirty="0"/>
              <a:t> </a:t>
            </a:r>
            <a:r>
              <a:rPr lang="ru-RU" sz="1600" dirty="0" err="1"/>
              <a:t>зграєю</a:t>
            </a:r>
            <a:r>
              <a:rPr lang="ru-RU" sz="1600" dirty="0"/>
              <a:t> диких </a:t>
            </a:r>
            <a:r>
              <a:rPr lang="ru-RU" sz="1600" dirty="0" err="1"/>
              <a:t>вовків</a:t>
            </a:r>
            <a:r>
              <a:rPr lang="ru-RU" sz="1600" dirty="0"/>
              <a:t>. </a:t>
            </a:r>
            <a:r>
              <a:rPr lang="ru-RU" sz="1600" dirty="0" err="1"/>
              <a:t>Хто</a:t>
            </a:r>
            <a:r>
              <a:rPr lang="ru-RU" sz="1600" dirty="0"/>
              <a:t> ж </a:t>
            </a:r>
            <a:r>
              <a:rPr lang="ru-RU" sz="1600" dirty="0" err="1"/>
              <a:t>він</a:t>
            </a:r>
            <a:r>
              <a:rPr lang="ru-RU" sz="1600" dirty="0"/>
              <a:t> – один з </a:t>
            </a:r>
            <a:r>
              <a:rPr lang="ru-RU" sz="1600" dirty="0" err="1"/>
              <a:t>мисливців</a:t>
            </a:r>
            <a:r>
              <a:rPr lang="ru-RU" sz="1600" dirty="0"/>
              <a:t> </a:t>
            </a:r>
            <a:r>
              <a:rPr lang="ru-RU" sz="1600" dirty="0" err="1"/>
              <a:t>Вільного</a:t>
            </a:r>
            <a:r>
              <a:rPr lang="ru-RU" sz="1600" dirty="0"/>
              <a:t> Народу </a:t>
            </a:r>
            <a:r>
              <a:rPr lang="ru-RU" sz="1600" dirty="0" err="1"/>
              <a:t>джунглів</a:t>
            </a:r>
            <a:r>
              <a:rPr lang="ru-RU" sz="1600" dirty="0"/>
              <a:t>, </a:t>
            </a:r>
            <a:r>
              <a:rPr lang="ru-RU" sz="1600" dirty="0" err="1"/>
              <a:t>чи</a:t>
            </a:r>
            <a:r>
              <a:rPr lang="ru-RU" sz="1600" dirty="0"/>
              <a:t> все ж таки </a:t>
            </a:r>
            <a:r>
              <a:rPr lang="ru-RU" sz="1600" dirty="0" err="1"/>
              <a:t>людина</a:t>
            </a:r>
            <a:r>
              <a:rPr lang="ru-RU" sz="1600" dirty="0"/>
              <a:t>? На шляху до </a:t>
            </a:r>
            <a:r>
              <a:rPr lang="ru-RU" sz="1600" dirty="0" err="1"/>
              <a:t>самопізнання</a:t>
            </a:r>
            <a:r>
              <a:rPr lang="ru-RU" sz="1600" dirty="0"/>
              <a:t> </a:t>
            </a:r>
            <a:r>
              <a:rPr lang="ru-RU" sz="1600" dirty="0" err="1"/>
              <a:t>Мауглі</a:t>
            </a:r>
            <a:r>
              <a:rPr lang="ru-RU" sz="1600" dirty="0"/>
              <a:t> </a:t>
            </a:r>
            <a:r>
              <a:rPr lang="ru-RU" sz="1600" dirty="0" err="1"/>
              <a:t>зустрічає</a:t>
            </a:r>
            <a:r>
              <a:rPr lang="ru-RU" sz="1600" dirty="0"/>
              <a:t>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істот</a:t>
            </a:r>
            <a:r>
              <a:rPr lang="ru-RU" sz="1600" dirty="0"/>
              <a:t>: </a:t>
            </a:r>
            <a:r>
              <a:rPr lang="ru-RU" sz="1600" dirty="0" err="1"/>
              <a:t>одні</a:t>
            </a:r>
            <a:r>
              <a:rPr lang="ru-RU" sz="1600" dirty="0"/>
              <a:t> </a:t>
            </a:r>
            <a:r>
              <a:rPr lang="ru-RU" sz="1600" dirty="0" err="1"/>
              <a:t>стануть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вірними</a:t>
            </a:r>
            <a:r>
              <a:rPr lang="ru-RU" sz="1600" dirty="0"/>
              <a:t> </a:t>
            </a:r>
            <a:r>
              <a:rPr lang="ru-RU" sz="1600" dirty="0" err="1"/>
              <a:t>друзями</a:t>
            </a:r>
            <a:r>
              <a:rPr lang="ru-RU" sz="1600" dirty="0"/>
              <a:t>, </a:t>
            </a:r>
            <a:r>
              <a:rPr lang="ru-RU" sz="1600" dirty="0" err="1"/>
              <a:t>інші</a:t>
            </a:r>
            <a:r>
              <a:rPr lang="ru-RU" sz="1600" dirty="0"/>
              <a:t> </a:t>
            </a:r>
            <a:r>
              <a:rPr lang="ru-RU" sz="1600" dirty="0" err="1"/>
              <a:t>постійно</a:t>
            </a:r>
            <a:r>
              <a:rPr lang="ru-RU" sz="1600" dirty="0"/>
              <a:t> </a:t>
            </a:r>
            <a:r>
              <a:rPr lang="ru-RU" sz="1600" dirty="0" err="1"/>
              <a:t>становитимуть</a:t>
            </a:r>
            <a:r>
              <a:rPr lang="ru-RU" sz="1600" dirty="0"/>
              <a:t> </a:t>
            </a:r>
            <a:r>
              <a:rPr lang="ru-RU" sz="1600" dirty="0" err="1"/>
              <a:t>загрозу</a:t>
            </a:r>
            <a:r>
              <a:rPr lang="ru-RU" sz="1600" dirty="0"/>
              <a:t>, але </a:t>
            </a:r>
            <a:r>
              <a:rPr lang="ru-RU" sz="1600" dirty="0" err="1"/>
              <a:t>гострий</a:t>
            </a:r>
            <a:r>
              <a:rPr lang="ru-RU" sz="1600" dirty="0"/>
              <a:t> </a:t>
            </a:r>
            <a:r>
              <a:rPr lang="ru-RU" sz="1600" dirty="0" err="1"/>
              <a:t>розум</a:t>
            </a:r>
            <a:r>
              <a:rPr lang="ru-RU" sz="1600" dirty="0"/>
              <a:t> і </a:t>
            </a:r>
            <a:r>
              <a:rPr lang="ru-RU" sz="1600" dirty="0" err="1"/>
              <a:t>сміливе</a:t>
            </a:r>
            <a:r>
              <a:rPr lang="ru-RU" sz="1600" dirty="0"/>
              <a:t> </a:t>
            </a:r>
            <a:r>
              <a:rPr lang="ru-RU" sz="1600" dirty="0" err="1"/>
              <a:t>серце</a:t>
            </a:r>
            <a:r>
              <a:rPr lang="ru-RU" sz="1600" dirty="0"/>
              <a:t> </a:t>
            </a:r>
            <a:r>
              <a:rPr lang="ru-RU" sz="1600" dirty="0" err="1"/>
              <a:t>допоможуть</a:t>
            </a:r>
            <a:r>
              <a:rPr lang="ru-RU" sz="1600" dirty="0"/>
              <a:t> </a:t>
            </a:r>
            <a:r>
              <a:rPr lang="ru-RU" sz="1600" dirty="0" err="1"/>
              <a:t>хлопчині</a:t>
            </a:r>
            <a:r>
              <a:rPr lang="ru-RU" sz="1600" dirty="0"/>
              <a:t> пройти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випробування</a:t>
            </a:r>
            <a:r>
              <a:rPr lang="ru-RU" sz="1600" dirty="0"/>
              <a:t>.</a:t>
            </a:r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600" dirty="0" err="1"/>
              <a:t>Екранізація</a:t>
            </a:r>
            <a:r>
              <a:rPr lang="ru-RU" sz="1600" dirty="0"/>
              <a:t> </a:t>
            </a:r>
            <a:r>
              <a:rPr lang="ru-RU" sz="1600" dirty="0" err="1"/>
              <a:t>знаменитої</a:t>
            </a:r>
            <a:r>
              <a:rPr lang="ru-RU" sz="1600" dirty="0"/>
              <a:t> книги </a:t>
            </a:r>
            <a:r>
              <a:rPr lang="ru-RU" sz="1600" dirty="0" err="1"/>
              <a:t>Редьярда</a:t>
            </a:r>
            <a:r>
              <a:rPr lang="ru-RU" sz="1600" dirty="0"/>
              <a:t> </a:t>
            </a:r>
            <a:r>
              <a:rPr lang="ru-RU" sz="1600" dirty="0" err="1"/>
              <a:t>Кіплінга</a:t>
            </a:r>
            <a:r>
              <a:rPr lang="ru-RU" sz="1600" dirty="0"/>
              <a:t>.</a:t>
            </a:r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600" dirty="0"/>
              <a:t>Жанр: </a:t>
            </a:r>
            <a:r>
              <a:rPr lang="ru-RU" sz="1600" dirty="0" err="1"/>
              <a:t>пригодницьке</a:t>
            </a:r>
            <a:r>
              <a:rPr lang="ru-RU" sz="1600" dirty="0"/>
              <a:t> </a:t>
            </a:r>
            <a:r>
              <a:rPr lang="ru-RU" sz="1600" dirty="0" err="1"/>
              <a:t>фентезі</a:t>
            </a:r>
            <a:r>
              <a:rPr lang="ru-RU" sz="16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38663E5-40FD-4916-B7F2-228B73616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275706" cy="33156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04A8E0-EB7A-4B1D-BBF5-A7297F7B1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61" y="4698000"/>
            <a:ext cx="2160000" cy="216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67DE8CB-39B5-4DCD-9183-C2BB2926B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327" y="4530345"/>
            <a:ext cx="19874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C33947-E4DC-4E13-B7E8-1C5CD6CE2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89" y="1988840"/>
            <a:ext cx="6007803" cy="715962"/>
          </a:xfrm>
        </p:spPr>
        <p:txBody>
          <a:bodyPr/>
          <a:lstStyle/>
          <a:p>
            <a:pPr algn="ctr"/>
            <a:r>
              <a:rPr lang="ru-RU" sz="2800" dirty="0" err="1">
                <a:solidFill>
                  <a:srgbClr val="414141"/>
                </a:solidFill>
              </a:rPr>
              <a:t>Хроніки</a:t>
            </a:r>
            <a:r>
              <a:rPr lang="ru-RU" sz="2800" dirty="0">
                <a:solidFill>
                  <a:srgbClr val="414141"/>
                </a:solidFill>
              </a:rPr>
              <a:t> </a:t>
            </a:r>
            <a:r>
              <a:rPr lang="ru-RU" sz="2800" dirty="0" err="1">
                <a:solidFill>
                  <a:srgbClr val="414141"/>
                </a:solidFill>
              </a:rPr>
              <a:t>Нарнії</a:t>
            </a:r>
            <a:r>
              <a:rPr lang="ru-RU" sz="2800" dirty="0">
                <a:solidFill>
                  <a:srgbClr val="414141"/>
                </a:solidFill>
              </a:rPr>
              <a:t>: Лев, </a:t>
            </a:r>
            <a:r>
              <a:rPr lang="ru-RU" sz="2800" dirty="0" err="1">
                <a:solidFill>
                  <a:srgbClr val="414141"/>
                </a:solidFill>
              </a:rPr>
              <a:t>чаклунка</a:t>
            </a:r>
            <a:r>
              <a:rPr lang="ru-RU" sz="2800" dirty="0">
                <a:solidFill>
                  <a:srgbClr val="414141"/>
                </a:solidFill>
              </a:rPr>
              <a:t> та </a:t>
            </a:r>
            <a:r>
              <a:rPr lang="ru-RU" sz="2800" dirty="0" err="1">
                <a:solidFill>
                  <a:srgbClr val="414141"/>
                </a:solidFill>
              </a:rPr>
              <a:t>шафа</a:t>
            </a:r>
            <a:r>
              <a:rPr lang="ru-RU" sz="2800" dirty="0">
                <a:solidFill>
                  <a:srgbClr val="414141"/>
                </a:solidFill>
              </a:rPr>
              <a:t> (6+)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73F8A5-D9E3-42BD-A494-D8AD27BE1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88" y="2996952"/>
            <a:ext cx="6007803" cy="4191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>
                <a:solidFill>
                  <a:srgbClr val="414141"/>
                </a:solidFill>
              </a:rPr>
              <a:t>Шлях в </a:t>
            </a:r>
            <a:r>
              <a:rPr lang="ru-RU" sz="1600" dirty="0" err="1">
                <a:solidFill>
                  <a:srgbClr val="414141"/>
                </a:solidFill>
              </a:rPr>
              <a:t>казковий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світ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іноді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лежить</a:t>
            </a:r>
            <a:r>
              <a:rPr lang="ru-RU" sz="1600" dirty="0">
                <a:solidFill>
                  <a:srgbClr val="414141"/>
                </a:solidFill>
              </a:rPr>
              <a:t> через </a:t>
            </a:r>
            <a:r>
              <a:rPr lang="ru-RU" sz="1600" dirty="0" err="1">
                <a:solidFill>
                  <a:srgbClr val="414141"/>
                </a:solidFill>
              </a:rPr>
              <a:t>звичайну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гардеробну</a:t>
            </a:r>
            <a:r>
              <a:rPr lang="ru-RU" sz="1600" dirty="0">
                <a:solidFill>
                  <a:srgbClr val="414141"/>
                </a:solidFill>
              </a:rPr>
              <a:t>. Четверо </a:t>
            </a:r>
            <a:r>
              <a:rPr lang="ru-RU" sz="1600" dirty="0" err="1">
                <a:solidFill>
                  <a:srgbClr val="414141"/>
                </a:solidFill>
              </a:rPr>
              <a:t>юних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героїв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фільму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приїжджають</a:t>
            </a:r>
            <a:r>
              <a:rPr lang="ru-RU" sz="1600" dirty="0">
                <a:solidFill>
                  <a:srgbClr val="414141"/>
                </a:solidFill>
              </a:rPr>
              <a:t> в село до дядечка, </a:t>
            </a:r>
            <a:r>
              <a:rPr lang="ru-RU" sz="1600" dirty="0" err="1">
                <a:solidFill>
                  <a:srgbClr val="414141"/>
                </a:solidFill>
              </a:rPr>
              <a:t>ексцентричного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професора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Керка</a:t>
            </a:r>
            <a:r>
              <a:rPr lang="ru-RU" sz="1600" dirty="0">
                <a:solidFill>
                  <a:srgbClr val="414141"/>
                </a:solidFill>
              </a:rPr>
              <a:t>. В особняку старого холостяка </a:t>
            </a:r>
            <a:r>
              <a:rPr lang="ru-RU" sz="1600" dirty="0" err="1">
                <a:solidFill>
                  <a:srgbClr val="414141"/>
                </a:solidFill>
              </a:rPr>
              <a:t>рухливим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дітлахам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спочатку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дуже</a:t>
            </a:r>
            <a:r>
              <a:rPr lang="ru-RU" sz="1600" dirty="0">
                <a:solidFill>
                  <a:srgbClr val="414141"/>
                </a:solidFill>
              </a:rPr>
              <a:t> нудно, але одного разу </a:t>
            </a:r>
            <a:r>
              <a:rPr lang="ru-RU" sz="1600" dirty="0" err="1">
                <a:solidFill>
                  <a:srgbClr val="414141"/>
                </a:solidFill>
              </a:rPr>
              <a:t>Люсі</a:t>
            </a:r>
            <a:r>
              <a:rPr lang="ru-RU" sz="1600" dirty="0">
                <a:solidFill>
                  <a:srgbClr val="414141"/>
                </a:solidFill>
              </a:rPr>
              <a:t>, </a:t>
            </a:r>
            <a:r>
              <a:rPr lang="ru-RU" sz="1600" dirty="0" err="1">
                <a:solidFill>
                  <a:srgbClr val="414141"/>
                </a:solidFill>
              </a:rPr>
              <a:t>молодша</a:t>
            </a:r>
            <a:r>
              <a:rPr lang="ru-RU" sz="1600" dirty="0">
                <a:solidFill>
                  <a:srgbClr val="414141"/>
                </a:solidFill>
              </a:rPr>
              <a:t> з </a:t>
            </a:r>
            <a:r>
              <a:rPr lang="ru-RU" sz="1600" dirty="0" err="1">
                <a:solidFill>
                  <a:srgbClr val="414141"/>
                </a:solidFill>
              </a:rPr>
              <a:t>дітей</a:t>
            </a:r>
            <a:r>
              <a:rPr lang="ru-RU" sz="1600" dirty="0">
                <a:solidFill>
                  <a:srgbClr val="414141"/>
                </a:solidFill>
              </a:rPr>
              <a:t>, </a:t>
            </a:r>
            <a:r>
              <a:rPr lang="ru-RU" sz="1600" dirty="0" err="1">
                <a:solidFill>
                  <a:srgbClr val="414141"/>
                </a:solidFill>
              </a:rPr>
              <a:t>граючи</a:t>
            </a:r>
            <a:r>
              <a:rPr lang="ru-RU" sz="1600" dirty="0">
                <a:solidFill>
                  <a:srgbClr val="414141"/>
                </a:solidFill>
              </a:rPr>
              <a:t> в </a:t>
            </a:r>
            <a:r>
              <a:rPr lang="ru-RU" sz="1600" dirty="0" err="1">
                <a:solidFill>
                  <a:srgbClr val="414141"/>
                </a:solidFill>
              </a:rPr>
              <a:t>хованки</a:t>
            </a:r>
            <a:r>
              <a:rPr lang="ru-RU" sz="1600" dirty="0">
                <a:solidFill>
                  <a:srgbClr val="414141"/>
                </a:solidFill>
              </a:rPr>
              <a:t>, </a:t>
            </a:r>
            <a:r>
              <a:rPr lang="ru-RU" sz="1600" dirty="0" err="1">
                <a:solidFill>
                  <a:srgbClr val="414141"/>
                </a:solidFill>
              </a:rPr>
              <a:t>знаходить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дивну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кімнату</a:t>
            </a:r>
            <a:r>
              <a:rPr lang="ru-RU" sz="1600" dirty="0">
                <a:solidFill>
                  <a:srgbClr val="414141"/>
                </a:solidFill>
              </a:rPr>
              <a:t> з </a:t>
            </a:r>
            <a:r>
              <a:rPr lang="ru-RU" sz="1600" dirty="0" err="1">
                <a:solidFill>
                  <a:srgbClr val="414141"/>
                </a:solidFill>
              </a:rPr>
              <a:t>величезною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шафою</a:t>
            </a:r>
            <a:r>
              <a:rPr lang="ru-RU" sz="1600" dirty="0">
                <a:solidFill>
                  <a:srgbClr val="414141"/>
                </a:solidFill>
              </a:rPr>
              <a:t>. </a:t>
            </a:r>
            <a:r>
              <a:rPr lang="ru-RU" sz="1600" dirty="0" err="1">
                <a:solidFill>
                  <a:srgbClr val="414141"/>
                </a:solidFill>
              </a:rPr>
              <a:t>Пустунка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ховається</a:t>
            </a:r>
            <a:r>
              <a:rPr lang="ru-RU" sz="1600" dirty="0">
                <a:solidFill>
                  <a:srgbClr val="414141"/>
                </a:solidFill>
              </a:rPr>
              <a:t> в </a:t>
            </a:r>
            <a:r>
              <a:rPr lang="ru-RU" sz="1600" dirty="0" err="1">
                <a:solidFill>
                  <a:srgbClr val="414141"/>
                </a:solidFill>
              </a:rPr>
              <a:t>ній</a:t>
            </a:r>
            <a:r>
              <a:rPr lang="ru-RU" sz="1600" dirty="0">
                <a:solidFill>
                  <a:srgbClr val="414141"/>
                </a:solidFill>
              </a:rPr>
              <a:t>, не </a:t>
            </a:r>
            <a:r>
              <a:rPr lang="ru-RU" sz="1600" dirty="0" err="1">
                <a:solidFill>
                  <a:srgbClr val="414141"/>
                </a:solidFill>
              </a:rPr>
              <a:t>підозрюючи</a:t>
            </a:r>
            <a:r>
              <a:rPr lang="ru-RU" sz="1600" dirty="0">
                <a:solidFill>
                  <a:srgbClr val="414141"/>
                </a:solidFill>
              </a:rPr>
              <a:t>, </a:t>
            </a:r>
            <a:r>
              <a:rPr lang="ru-RU" sz="1600" dirty="0" err="1">
                <a:solidFill>
                  <a:srgbClr val="414141"/>
                </a:solidFill>
              </a:rPr>
              <a:t>що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між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старих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професорських</a:t>
            </a:r>
            <a:r>
              <a:rPr lang="ru-RU" sz="1600" dirty="0">
                <a:solidFill>
                  <a:srgbClr val="414141"/>
                </a:solidFill>
              </a:rPr>
              <a:t> шуб </a:t>
            </a:r>
            <a:r>
              <a:rPr lang="ru-RU" sz="1600" dirty="0" err="1">
                <a:solidFill>
                  <a:srgbClr val="414141"/>
                </a:solidFill>
              </a:rPr>
              <a:t>ховається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вхід</a:t>
            </a:r>
            <a:r>
              <a:rPr lang="ru-RU" sz="1600" dirty="0">
                <a:solidFill>
                  <a:srgbClr val="414141"/>
                </a:solidFill>
              </a:rPr>
              <a:t> в </a:t>
            </a:r>
            <a:r>
              <a:rPr lang="ru-RU" sz="1600" dirty="0" err="1">
                <a:solidFill>
                  <a:srgbClr val="414141"/>
                </a:solidFill>
              </a:rPr>
              <a:t>чарівну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країну</a:t>
            </a:r>
            <a:r>
              <a:rPr lang="ru-RU" sz="1600" dirty="0">
                <a:solidFill>
                  <a:srgbClr val="414141"/>
                </a:solidFill>
              </a:rPr>
              <a:t>, яка </a:t>
            </a:r>
            <a:r>
              <a:rPr lang="ru-RU" sz="1600" dirty="0" err="1">
                <a:solidFill>
                  <a:srgbClr val="414141"/>
                </a:solidFill>
              </a:rPr>
              <a:t>називається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Нарнією</a:t>
            </a:r>
            <a:r>
              <a:rPr lang="ru-RU" sz="1600" dirty="0">
                <a:solidFill>
                  <a:srgbClr val="414141"/>
                </a:solidFill>
              </a:rPr>
              <a:t>.</a:t>
            </a:r>
          </a:p>
          <a:p>
            <a:pPr marL="0" indent="0" algn="ctr">
              <a:buNone/>
            </a:pPr>
            <a:endParaRPr lang="ru-RU" sz="1600" dirty="0">
              <a:solidFill>
                <a:srgbClr val="414141"/>
              </a:solidFill>
            </a:endParaRPr>
          </a:p>
          <a:p>
            <a:pPr marL="0" indent="0" algn="ctr">
              <a:buNone/>
            </a:pPr>
            <a:r>
              <a:rPr lang="ru-RU" sz="1600" dirty="0" err="1">
                <a:solidFill>
                  <a:srgbClr val="414141"/>
                </a:solidFill>
              </a:rPr>
              <a:t>Екранізація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твору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Клайва</a:t>
            </a:r>
            <a:r>
              <a:rPr lang="ru-RU" sz="1600" dirty="0">
                <a:solidFill>
                  <a:srgbClr val="414141"/>
                </a:solidFill>
              </a:rPr>
              <a:t> </a:t>
            </a:r>
            <a:r>
              <a:rPr lang="ru-RU" sz="1600" dirty="0" err="1">
                <a:solidFill>
                  <a:srgbClr val="414141"/>
                </a:solidFill>
              </a:rPr>
              <a:t>Льюїса</a:t>
            </a:r>
            <a:r>
              <a:rPr lang="ru-RU" sz="1600" dirty="0">
                <a:solidFill>
                  <a:srgbClr val="414141"/>
                </a:solidFill>
              </a:rPr>
              <a:t>.</a:t>
            </a:r>
          </a:p>
          <a:p>
            <a:pPr marL="0" indent="0" algn="ctr">
              <a:buNone/>
            </a:pPr>
            <a:endParaRPr lang="ru-RU" sz="1600" dirty="0">
              <a:solidFill>
                <a:srgbClr val="414141"/>
              </a:solidFill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rgbClr val="414141"/>
                </a:solidFill>
              </a:rPr>
              <a:t>Жанр: </a:t>
            </a:r>
            <a:r>
              <a:rPr lang="ru-RU" sz="1600" dirty="0" err="1">
                <a:solidFill>
                  <a:srgbClr val="414141"/>
                </a:solidFill>
              </a:rPr>
              <a:t>фентезі</a:t>
            </a:r>
            <a:r>
              <a:rPr lang="ru-RU" sz="1600" dirty="0">
                <a:solidFill>
                  <a:srgbClr val="414141"/>
                </a:solidFill>
              </a:rPr>
              <a:t>, </a:t>
            </a:r>
            <a:r>
              <a:rPr lang="ru-RU" sz="1600" dirty="0" err="1">
                <a:solidFill>
                  <a:srgbClr val="414141"/>
                </a:solidFill>
              </a:rPr>
              <a:t>пригоди</a:t>
            </a:r>
            <a:r>
              <a:rPr lang="ru-RU" sz="1600" dirty="0">
                <a:solidFill>
                  <a:srgbClr val="414141"/>
                </a:solidFill>
              </a:rPr>
              <a:t>, </a:t>
            </a:r>
            <a:r>
              <a:rPr lang="ru-RU" sz="1600" dirty="0" err="1">
                <a:solidFill>
                  <a:srgbClr val="414141"/>
                </a:solidFill>
              </a:rPr>
              <a:t>сімейний</a:t>
            </a:r>
            <a:r>
              <a:rPr lang="ru-RU" sz="1600" dirty="0">
                <a:solidFill>
                  <a:srgbClr val="414141"/>
                </a:solidFill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9F5FE7-017B-4A6C-B246-DCAF1B1A5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2335395" cy="34563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D134F21-96CF-46DE-975C-2247C9882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3" y="4698000"/>
            <a:ext cx="2160000" cy="216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13024B7-8B89-4BE7-9C69-AF88A1697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179" y="4530345"/>
            <a:ext cx="19874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2FD4FC-FE33-4959-8750-62BF2BE74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84" y="1891221"/>
            <a:ext cx="4601948" cy="715962"/>
          </a:xfrm>
        </p:spPr>
        <p:txBody>
          <a:bodyPr/>
          <a:lstStyle/>
          <a:p>
            <a:pPr algn="ctr"/>
            <a:r>
              <a:rPr lang="ru-RU" sz="2800" dirty="0" err="1"/>
              <a:t>Сторожова</a:t>
            </a:r>
            <a:r>
              <a:rPr lang="ru-RU" sz="2800" dirty="0"/>
              <a:t> застава (6+)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1003ED-8FE0-470D-8C72-8DC666649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084" y="2780928"/>
            <a:ext cx="7338252" cy="4191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сонячного</a:t>
            </a:r>
            <a:r>
              <a:rPr lang="ru-RU" sz="1600" dirty="0"/>
              <a:t> </a:t>
            </a:r>
            <a:r>
              <a:rPr lang="ru-RU" sz="1600" dirty="0" err="1"/>
              <a:t>затемнення</a:t>
            </a:r>
            <a:r>
              <a:rPr lang="ru-RU" sz="1600" dirty="0"/>
              <a:t> </a:t>
            </a:r>
            <a:r>
              <a:rPr lang="ru-RU" sz="1600" dirty="0" err="1"/>
              <a:t>звичайний</a:t>
            </a:r>
            <a:r>
              <a:rPr lang="ru-RU" sz="1600" dirty="0"/>
              <a:t> хлопчик </a:t>
            </a:r>
            <a:r>
              <a:rPr lang="ru-RU" sz="1600" dirty="0" err="1"/>
              <a:t>Вітько</a:t>
            </a:r>
            <a:r>
              <a:rPr lang="ru-RU" sz="1600" dirty="0"/>
              <a:t> </a:t>
            </a:r>
            <a:r>
              <a:rPr lang="ru-RU" sz="1600" dirty="0" err="1"/>
              <a:t>потрапляє</a:t>
            </a:r>
            <a:r>
              <a:rPr lang="ru-RU" sz="1600" dirty="0"/>
              <a:t> на </a:t>
            </a:r>
            <a:r>
              <a:rPr lang="ru-RU" sz="1600" dirty="0" err="1"/>
              <a:t>тисячу</a:t>
            </a:r>
            <a:r>
              <a:rPr lang="ru-RU" sz="1600" dirty="0"/>
              <a:t> </a:t>
            </a:r>
            <a:r>
              <a:rPr lang="ru-RU" sz="1600" dirty="0" err="1"/>
              <a:t>років</a:t>
            </a:r>
            <a:r>
              <a:rPr lang="ru-RU" sz="1600" dirty="0"/>
              <a:t> назад, у </a:t>
            </a:r>
            <a:r>
              <a:rPr lang="ru-RU" sz="1600" dirty="0" err="1"/>
              <a:t>Київську</a:t>
            </a:r>
            <a:r>
              <a:rPr lang="ru-RU" sz="1600" dirty="0"/>
              <a:t> Русь, в </a:t>
            </a:r>
            <a:r>
              <a:rPr lang="ru-RU" sz="1600" dirty="0" err="1"/>
              <a:t>розпал</a:t>
            </a:r>
            <a:r>
              <a:rPr lang="ru-RU" sz="1600" dirty="0"/>
              <a:t> </a:t>
            </a:r>
            <a:r>
              <a:rPr lang="ru-RU" sz="1600" dirty="0" err="1"/>
              <a:t>вирішальної</a:t>
            </a:r>
            <a:r>
              <a:rPr lang="ru-RU" sz="1600" dirty="0"/>
              <a:t> </a:t>
            </a:r>
            <a:r>
              <a:rPr lang="ru-RU" sz="1600" dirty="0" err="1"/>
              <a:t>битви</a:t>
            </a:r>
            <a:r>
              <a:rPr lang="ru-RU" sz="1600" dirty="0"/>
              <a:t> Добра і Зла. У </a:t>
            </a:r>
            <a:r>
              <a:rPr lang="ru-RU" sz="1600" dirty="0" err="1"/>
              <a:t>його</a:t>
            </a:r>
            <a:r>
              <a:rPr lang="ru-RU" sz="1600" dirty="0"/>
              <a:t> руках </a:t>
            </a:r>
            <a:r>
              <a:rPr lang="ru-RU" sz="1600" dirty="0" err="1"/>
              <a:t>магічний</a:t>
            </a:r>
            <a:r>
              <a:rPr lang="ru-RU" sz="1600" dirty="0"/>
              <a:t> </a:t>
            </a:r>
            <a:r>
              <a:rPr lang="ru-RU" sz="1600" dirty="0" err="1"/>
              <a:t>камінь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дає</a:t>
            </a:r>
            <a:r>
              <a:rPr lang="ru-RU" sz="1600" dirty="0"/>
              <a:t> </a:t>
            </a:r>
            <a:r>
              <a:rPr lang="ru-RU" sz="1600" dirty="0" err="1"/>
              <a:t>могутню</a:t>
            </a:r>
            <a:r>
              <a:rPr lang="ru-RU" sz="1600" dirty="0"/>
              <a:t> силу, </a:t>
            </a:r>
            <a:r>
              <a:rPr lang="ru-RU" sz="1600" dirty="0" err="1"/>
              <a:t>поруч</a:t>
            </a:r>
            <a:r>
              <a:rPr lang="ru-RU" sz="1600" dirty="0"/>
              <a:t> – </a:t>
            </a:r>
            <a:r>
              <a:rPr lang="ru-RU" sz="1600" dirty="0" err="1"/>
              <a:t>легендарні</a:t>
            </a:r>
            <a:r>
              <a:rPr lang="ru-RU" sz="1600" dirty="0"/>
              <a:t> </a:t>
            </a:r>
            <a:r>
              <a:rPr lang="ru-RU" sz="1600" dirty="0" err="1"/>
              <a:t>богатирі</a:t>
            </a:r>
            <a:r>
              <a:rPr lang="ru-RU" sz="1600" dirty="0"/>
              <a:t>, про </a:t>
            </a:r>
            <a:r>
              <a:rPr lang="ru-RU" sz="1600" dirty="0" err="1"/>
              <a:t>котрих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читав у книгах, а </a:t>
            </a:r>
            <a:r>
              <a:rPr lang="ru-RU" sz="1600" dirty="0" err="1"/>
              <a:t>проти</a:t>
            </a:r>
            <a:r>
              <a:rPr lang="ru-RU" sz="1600" dirty="0"/>
              <a:t> них – </a:t>
            </a:r>
            <a:r>
              <a:rPr lang="ru-RU" sz="1600" dirty="0" err="1"/>
              <a:t>чорна</a:t>
            </a:r>
            <a:r>
              <a:rPr lang="ru-RU" sz="1600" dirty="0"/>
              <a:t>  </a:t>
            </a:r>
            <a:r>
              <a:rPr lang="ru-RU" sz="1600" dirty="0" err="1"/>
              <a:t>магія</a:t>
            </a:r>
            <a:r>
              <a:rPr lang="ru-RU" sz="1600" dirty="0"/>
              <a:t> і </a:t>
            </a:r>
            <a:r>
              <a:rPr lang="ru-RU" sz="1600" dirty="0" err="1"/>
              <a:t>ціла</a:t>
            </a:r>
            <a:r>
              <a:rPr lang="ru-RU" sz="1600" dirty="0"/>
              <a:t> </a:t>
            </a:r>
            <a:r>
              <a:rPr lang="ru-RU" sz="1600" dirty="0" err="1"/>
              <a:t>армія</a:t>
            </a:r>
            <a:r>
              <a:rPr lang="ru-RU" sz="1600" dirty="0"/>
              <a:t> на </a:t>
            </a:r>
            <a:r>
              <a:rPr lang="ru-RU" sz="1600" dirty="0" err="1"/>
              <a:t>чолі</a:t>
            </a:r>
            <a:r>
              <a:rPr lang="ru-RU" sz="1600" dirty="0"/>
              <a:t> з </a:t>
            </a:r>
            <a:r>
              <a:rPr lang="ru-RU" sz="1600" dirty="0" err="1"/>
              <a:t>гігантським</a:t>
            </a:r>
            <a:r>
              <a:rPr lang="ru-RU" sz="1600" dirty="0"/>
              <a:t> </a:t>
            </a:r>
            <a:r>
              <a:rPr lang="ru-RU" sz="1600" dirty="0" err="1"/>
              <a:t>кам'яним</a:t>
            </a:r>
            <a:r>
              <a:rPr lang="ru-RU" sz="1600" dirty="0"/>
              <a:t> монстром. </a:t>
            </a:r>
            <a:r>
              <a:rPr lang="ru-RU" sz="1600" dirty="0" err="1"/>
              <a:t>Тепер</a:t>
            </a:r>
            <a:r>
              <a:rPr lang="ru-RU" sz="1600" dirty="0"/>
              <a:t> </a:t>
            </a:r>
            <a:r>
              <a:rPr lang="ru-RU" sz="1600" dirty="0" err="1"/>
              <a:t>тільки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хоробрості</a:t>
            </a:r>
            <a:r>
              <a:rPr lang="ru-RU" sz="1600" dirty="0"/>
              <a:t> хлопчика </a:t>
            </a:r>
            <a:r>
              <a:rPr lang="ru-RU" sz="1600" dirty="0" err="1"/>
              <a:t>залежить</a:t>
            </a:r>
            <a:r>
              <a:rPr lang="ru-RU" sz="1600" dirty="0"/>
              <a:t>,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переможе</a:t>
            </a:r>
            <a:r>
              <a:rPr lang="ru-RU" sz="1600" dirty="0"/>
              <a:t> </a:t>
            </a:r>
            <a:r>
              <a:rPr lang="ru-RU" sz="1600" dirty="0" err="1"/>
              <a:t>світло</a:t>
            </a:r>
            <a:r>
              <a:rPr lang="ru-RU" sz="1600" dirty="0"/>
              <a:t> </a:t>
            </a:r>
            <a:r>
              <a:rPr lang="ru-RU" sz="1600" dirty="0" err="1"/>
              <a:t>темряву</a:t>
            </a:r>
            <a:r>
              <a:rPr lang="ru-RU" sz="1600" dirty="0"/>
              <a:t> і </a:t>
            </a:r>
            <a:r>
              <a:rPr lang="ru-RU" sz="1600" dirty="0" err="1"/>
              <a:t>чи</a:t>
            </a:r>
            <a:r>
              <a:rPr lang="ru-RU" sz="1600" dirty="0"/>
              <a:t> буде </a:t>
            </a:r>
            <a:r>
              <a:rPr lang="ru-RU" sz="1600" dirty="0" err="1"/>
              <a:t>майбутнє</a:t>
            </a:r>
            <a:r>
              <a:rPr lang="ru-RU" sz="1600" dirty="0"/>
              <a:t> таким, </a:t>
            </a:r>
            <a:r>
              <a:rPr lang="ru-RU" sz="1600" dirty="0" err="1"/>
              <a:t>яким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знаємо</a:t>
            </a:r>
            <a:r>
              <a:rPr lang="ru-RU" sz="1600" dirty="0"/>
              <a:t> ми.</a:t>
            </a:r>
          </a:p>
          <a:p>
            <a:pPr algn="ctr"/>
            <a:endParaRPr lang="ru-RU" sz="1600" dirty="0"/>
          </a:p>
          <a:p>
            <a:pPr marL="0" indent="0" algn="ctr">
              <a:buNone/>
            </a:pPr>
            <a:r>
              <a:rPr lang="ru-RU" sz="1600" dirty="0"/>
              <a:t>За мотивами </a:t>
            </a:r>
            <a:r>
              <a:rPr lang="ru-RU" sz="1600" dirty="0" err="1"/>
              <a:t>однойменного</a:t>
            </a:r>
            <a:r>
              <a:rPr lang="ru-RU" sz="1600" dirty="0"/>
              <a:t> роману</a:t>
            </a:r>
          </a:p>
          <a:p>
            <a:pPr marL="0" indent="0" algn="ctr">
              <a:buNone/>
            </a:pPr>
            <a:r>
              <a:rPr lang="ru-RU" sz="1600" dirty="0"/>
              <a:t> </a:t>
            </a:r>
            <a:r>
              <a:rPr lang="ru-RU" sz="1600" dirty="0" err="1"/>
              <a:t>Володимира</a:t>
            </a:r>
            <a:r>
              <a:rPr lang="ru-RU" sz="1600" dirty="0"/>
              <a:t> </a:t>
            </a:r>
            <a:r>
              <a:rPr lang="ru-RU" sz="1600" dirty="0" err="1"/>
              <a:t>Рутківського</a:t>
            </a:r>
            <a:r>
              <a:rPr lang="ru-RU" sz="1600" dirty="0"/>
              <a:t>.</a:t>
            </a:r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marL="0" indent="0" algn="ctr">
              <a:buNone/>
            </a:pPr>
            <a:r>
              <a:rPr lang="ru-RU" sz="1600" dirty="0"/>
              <a:t>Жанр: </a:t>
            </a:r>
            <a:r>
              <a:rPr lang="ru-RU" sz="1600" dirty="0" err="1"/>
              <a:t>фентезі</a:t>
            </a:r>
            <a:r>
              <a:rPr lang="ru-RU" sz="1600" dirty="0"/>
              <a:t>, </a:t>
            </a:r>
            <a:r>
              <a:rPr lang="ru-RU" sz="1600" dirty="0" err="1"/>
              <a:t>пригоди</a:t>
            </a:r>
            <a:r>
              <a:rPr lang="ru-RU" sz="1600" dirty="0"/>
              <a:t>, </a:t>
            </a:r>
            <a:r>
              <a:rPr lang="ru-RU" sz="1600" dirty="0" err="1"/>
              <a:t>історичний</a:t>
            </a:r>
            <a:r>
              <a:rPr lang="ru-RU" sz="16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9E2C926-6250-43E9-B22B-529D90F2F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83" y="293781"/>
            <a:ext cx="3803833" cy="21396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CB361CD-14AE-4572-B51F-A8102CFF2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98000"/>
            <a:ext cx="2160000" cy="216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2421974-8D87-4168-B04B-E1CC0DFB5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490" y="4530345"/>
            <a:ext cx="19874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1D59A9-F613-4969-89A1-D1F20A699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49" y="1844824"/>
            <a:ext cx="5723195" cy="715962"/>
          </a:xfrm>
        </p:spPr>
        <p:txBody>
          <a:bodyPr/>
          <a:lstStyle/>
          <a:p>
            <a:pPr algn="ctr"/>
            <a:r>
              <a:rPr lang="ru-RU" sz="2800" dirty="0" err="1"/>
              <a:t>Життя</a:t>
            </a:r>
            <a:r>
              <a:rPr lang="ru-RU" sz="2800" dirty="0"/>
              <a:t> </a:t>
            </a:r>
            <a:r>
              <a:rPr lang="ru-RU" sz="2800" dirty="0" err="1"/>
              <a:t>Пі</a:t>
            </a:r>
            <a:r>
              <a:rPr lang="ru-RU" sz="2800" dirty="0"/>
              <a:t> (6+)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E98327-7C9C-4524-BCD7-BAD4E27A3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049" y="2780928"/>
            <a:ext cx="5723195" cy="4191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err="1"/>
              <a:t>Індійський</a:t>
            </a:r>
            <a:r>
              <a:rPr lang="ru-RU" sz="1600" dirty="0"/>
              <a:t> </a:t>
            </a:r>
            <a:r>
              <a:rPr lang="ru-RU" sz="1600" dirty="0" err="1"/>
              <a:t>підліток</a:t>
            </a:r>
            <a:r>
              <a:rPr lang="ru-RU" sz="1600" dirty="0"/>
              <a:t> </a:t>
            </a:r>
            <a:r>
              <a:rPr lang="ru-RU" sz="1600" dirty="0" err="1"/>
              <a:t>Пі</a:t>
            </a:r>
            <a:r>
              <a:rPr lang="ru-RU" sz="1600" dirty="0"/>
              <a:t> разом з батьками </a:t>
            </a:r>
            <a:r>
              <a:rPr lang="ru-RU" sz="1600" dirty="0" err="1"/>
              <a:t>переїздить</a:t>
            </a:r>
            <a:r>
              <a:rPr lang="ru-RU" sz="1600" dirty="0"/>
              <a:t> до </a:t>
            </a:r>
            <a:r>
              <a:rPr lang="ru-RU" sz="1600" dirty="0" err="1"/>
              <a:t>Канади</a:t>
            </a:r>
            <a:r>
              <a:rPr lang="ru-RU" sz="1600" dirty="0"/>
              <a:t>, забравши з собою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тварин</a:t>
            </a:r>
            <a:r>
              <a:rPr lang="ru-RU" sz="1600" dirty="0"/>
              <a:t> зоопарку, </a:t>
            </a:r>
            <a:r>
              <a:rPr lang="ru-RU" sz="1600" dirty="0" err="1"/>
              <a:t>яким</a:t>
            </a:r>
            <a:r>
              <a:rPr lang="ru-RU" sz="1600" dirty="0"/>
              <a:t> вони </a:t>
            </a:r>
            <a:r>
              <a:rPr lang="ru-RU" sz="1600" dirty="0" err="1"/>
              <a:t>володіли</a:t>
            </a:r>
            <a:r>
              <a:rPr lang="ru-RU" sz="1600" dirty="0"/>
              <a:t> в </a:t>
            </a:r>
            <a:r>
              <a:rPr lang="ru-RU" sz="1600" dirty="0" err="1"/>
              <a:t>Індії</a:t>
            </a:r>
            <a:r>
              <a:rPr lang="ru-RU" sz="1600" dirty="0"/>
              <a:t>. Але </a:t>
            </a:r>
            <a:r>
              <a:rPr lang="ru-RU" sz="1600" dirty="0" err="1"/>
              <a:t>корабель</a:t>
            </a:r>
            <a:r>
              <a:rPr lang="ru-RU" sz="1600" dirty="0"/>
              <a:t>, на </a:t>
            </a:r>
            <a:r>
              <a:rPr lang="ru-RU" sz="1600" dirty="0" err="1"/>
              <a:t>якому</a:t>
            </a:r>
            <a:r>
              <a:rPr lang="ru-RU" sz="1600" dirty="0"/>
              <a:t> </a:t>
            </a:r>
            <a:r>
              <a:rPr lang="ru-RU" sz="1600" dirty="0" err="1"/>
              <a:t>сімейство</a:t>
            </a:r>
            <a:r>
              <a:rPr lang="ru-RU" sz="1600" dirty="0"/>
              <a:t> </a:t>
            </a:r>
            <a:r>
              <a:rPr lang="ru-RU" sz="1600" dirty="0" err="1"/>
              <a:t>здійснювало</a:t>
            </a:r>
            <a:r>
              <a:rPr lang="ru-RU" sz="1600" dirty="0"/>
              <a:t> </a:t>
            </a:r>
            <a:r>
              <a:rPr lang="ru-RU" sz="1600" dirty="0" err="1"/>
              <a:t>переїзд</a:t>
            </a:r>
            <a:r>
              <a:rPr lang="ru-RU" sz="1600" dirty="0"/>
              <a:t>, </a:t>
            </a:r>
            <a:r>
              <a:rPr lang="ru-RU" sz="1600" dirty="0" err="1"/>
              <a:t>потрапляє</a:t>
            </a:r>
            <a:r>
              <a:rPr lang="ru-RU" sz="1600" dirty="0"/>
              <a:t> в шторм, у </a:t>
            </a:r>
            <a:r>
              <a:rPr lang="ru-RU" sz="1600" dirty="0" err="1"/>
              <a:t>результаті</a:t>
            </a:r>
            <a:r>
              <a:rPr lang="ru-RU" sz="1600" dirty="0"/>
              <a:t> </a:t>
            </a:r>
            <a:r>
              <a:rPr lang="ru-RU" sz="1600" dirty="0" err="1"/>
              <a:t>якого</a:t>
            </a:r>
            <a:r>
              <a:rPr lang="ru-RU" sz="1600" dirty="0"/>
              <a:t> </a:t>
            </a:r>
            <a:r>
              <a:rPr lang="ru-RU" sz="1600" dirty="0" err="1"/>
              <a:t>вдалося</a:t>
            </a:r>
            <a:r>
              <a:rPr lang="ru-RU" sz="1600" dirty="0"/>
              <a:t> </a:t>
            </a:r>
            <a:r>
              <a:rPr lang="ru-RU" sz="1600" dirty="0" err="1"/>
              <a:t>вижити</a:t>
            </a:r>
            <a:r>
              <a:rPr lang="ru-RU" sz="1600" dirty="0"/>
              <a:t> </a:t>
            </a:r>
            <a:r>
              <a:rPr lang="ru-RU" sz="1600" dirty="0" err="1"/>
              <a:t>тільки</a:t>
            </a:r>
            <a:r>
              <a:rPr lang="ru-RU" sz="1600" dirty="0"/>
              <a:t> </a:t>
            </a:r>
            <a:r>
              <a:rPr lang="ru-RU" sz="1600" dirty="0" err="1"/>
              <a:t>Пі</a:t>
            </a:r>
            <a:r>
              <a:rPr lang="ru-RU" sz="1600" dirty="0"/>
              <a:t>... </a:t>
            </a:r>
            <a:r>
              <a:rPr lang="ru-RU" sz="1600" dirty="0" err="1"/>
              <a:t>гієні</a:t>
            </a:r>
            <a:r>
              <a:rPr lang="ru-RU" sz="1600" dirty="0"/>
              <a:t>, </a:t>
            </a:r>
            <a:r>
              <a:rPr lang="ru-RU" sz="1600" dirty="0" err="1"/>
              <a:t>зебрі</a:t>
            </a:r>
            <a:r>
              <a:rPr lang="ru-RU" sz="1600" dirty="0"/>
              <a:t>, орангутану і тигру. Хлопчик </a:t>
            </a:r>
            <a:r>
              <a:rPr lang="ru-RU" sz="1600" dirty="0" err="1"/>
              <a:t>опиняється</a:t>
            </a:r>
            <a:r>
              <a:rPr lang="ru-RU" sz="1600" dirty="0"/>
              <a:t> в </a:t>
            </a:r>
            <a:r>
              <a:rPr lang="ru-RU" sz="1600" dirty="0" err="1"/>
              <a:t>рятувальній</a:t>
            </a:r>
            <a:r>
              <a:rPr lang="ru-RU" sz="1600" dirty="0"/>
              <a:t> </a:t>
            </a:r>
            <a:r>
              <a:rPr lang="ru-RU" sz="1600" dirty="0" err="1"/>
              <a:t>шлюпці</a:t>
            </a:r>
            <a:r>
              <a:rPr lang="ru-RU" sz="1600" dirty="0"/>
              <a:t> в </a:t>
            </a:r>
            <a:r>
              <a:rPr lang="ru-RU" sz="1600" dirty="0" err="1"/>
              <a:t>компанії</a:t>
            </a:r>
            <a:r>
              <a:rPr lang="ru-RU" sz="1600" dirty="0"/>
              <a:t> </a:t>
            </a:r>
            <a:r>
              <a:rPr lang="ru-RU" sz="1600" dirty="0" err="1"/>
              <a:t>тварин</a:t>
            </a:r>
            <a:r>
              <a:rPr lang="ru-RU" sz="1600" dirty="0"/>
              <a:t>. Головне </a:t>
            </a:r>
            <a:r>
              <a:rPr lang="ru-RU" sz="1600" dirty="0" err="1"/>
              <a:t>питання</a:t>
            </a:r>
            <a:r>
              <a:rPr lang="ru-RU" sz="1600" dirty="0"/>
              <a:t> -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робити</a:t>
            </a:r>
            <a:r>
              <a:rPr lang="ru-RU" sz="1600" dirty="0"/>
              <a:t>? </a:t>
            </a:r>
            <a:r>
              <a:rPr lang="ru-RU" sz="1600" dirty="0" err="1"/>
              <a:t>Гієна</a:t>
            </a:r>
            <a:r>
              <a:rPr lang="ru-RU" sz="1600" dirty="0"/>
              <a:t> </a:t>
            </a:r>
            <a:r>
              <a:rPr lang="ru-RU" sz="1600" dirty="0" err="1"/>
              <a:t>зжерла</a:t>
            </a:r>
            <a:r>
              <a:rPr lang="ru-RU" sz="1600" dirty="0"/>
              <a:t> зебру і орангутана, тигр </a:t>
            </a:r>
            <a:r>
              <a:rPr lang="ru-RU" sz="1600" dirty="0" err="1"/>
              <a:t>загриз</a:t>
            </a:r>
            <a:r>
              <a:rPr lang="ru-RU" sz="1600" dirty="0"/>
              <a:t> </a:t>
            </a:r>
            <a:r>
              <a:rPr lang="ru-RU" sz="1600" dirty="0" err="1"/>
              <a:t>гієну</a:t>
            </a:r>
            <a:r>
              <a:rPr lang="ru-RU" sz="1600" dirty="0"/>
              <a:t>. </a:t>
            </a:r>
            <a:r>
              <a:rPr lang="ru-RU" sz="1600" dirty="0" err="1"/>
              <a:t>Пі</a:t>
            </a:r>
            <a:r>
              <a:rPr lang="ru-RU" sz="1600" dirty="0"/>
              <a:t> </a:t>
            </a:r>
            <a:r>
              <a:rPr lang="ru-RU" sz="1600" dirty="0" err="1"/>
              <a:t>тільки</a:t>
            </a:r>
            <a:r>
              <a:rPr lang="ru-RU" sz="1600" dirty="0"/>
              <a:t> й </a:t>
            </a:r>
            <a:r>
              <a:rPr lang="ru-RU" sz="1600" dirty="0" err="1"/>
              <a:t>залишається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знайти</a:t>
            </a:r>
            <a:r>
              <a:rPr lang="ru-RU" sz="1600" dirty="0"/>
              <a:t> </a:t>
            </a:r>
            <a:r>
              <a:rPr lang="ru-RU" sz="1600" dirty="0" err="1"/>
              <a:t>спільну</a:t>
            </a:r>
            <a:r>
              <a:rPr lang="ru-RU" sz="1600" dirty="0"/>
              <a:t> </a:t>
            </a:r>
            <a:r>
              <a:rPr lang="ru-RU" sz="1600" dirty="0" err="1"/>
              <a:t>мову</a:t>
            </a:r>
            <a:r>
              <a:rPr lang="ru-RU" sz="1600" dirty="0"/>
              <a:t> з тигром.</a:t>
            </a:r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600" dirty="0" err="1"/>
              <a:t>Стрічка</a:t>
            </a:r>
            <a:r>
              <a:rPr lang="ru-RU" sz="1600" dirty="0"/>
              <a:t> </a:t>
            </a:r>
            <a:r>
              <a:rPr lang="ru-RU" sz="1600" dirty="0" err="1"/>
              <a:t>знята</a:t>
            </a:r>
            <a:r>
              <a:rPr lang="ru-RU" sz="1600" dirty="0"/>
              <a:t> за </a:t>
            </a:r>
            <a:r>
              <a:rPr lang="ru-RU" sz="1600" dirty="0" err="1"/>
              <a:t>однойменним</a:t>
            </a:r>
            <a:r>
              <a:rPr lang="ru-RU" sz="1600" dirty="0"/>
              <a:t> романом </a:t>
            </a:r>
            <a:r>
              <a:rPr lang="ru-RU" sz="1600" dirty="0" err="1"/>
              <a:t>Янна</a:t>
            </a:r>
            <a:r>
              <a:rPr lang="ru-RU" sz="1600" dirty="0"/>
              <a:t> </a:t>
            </a:r>
            <a:r>
              <a:rPr lang="ru-RU" sz="1600" dirty="0" err="1"/>
              <a:t>Мартеля</a:t>
            </a:r>
            <a:r>
              <a:rPr lang="ru-RU" sz="1600" dirty="0"/>
              <a:t>.</a:t>
            </a:r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600" dirty="0"/>
              <a:t>Жанр: </a:t>
            </a:r>
            <a:r>
              <a:rPr lang="ru-RU" sz="1600" dirty="0" err="1"/>
              <a:t>пригоди</a:t>
            </a:r>
            <a:r>
              <a:rPr lang="ru-RU" sz="1600" dirty="0"/>
              <a:t>, драма.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E555D85-965C-49C2-8602-45AFAD9B5B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4952"/>
            <a:ext cx="2338819" cy="34999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213A053-05E1-40CA-8874-5A9AB4AE0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17" y="4698000"/>
            <a:ext cx="2160000" cy="216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C244962-24F8-4AA2-9FD1-1F79A6F7E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883" y="4530345"/>
            <a:ext cx="198746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3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661118"/>
      </a:lt2>
      <a:accent1>
        <a:srgbClr val="9B0102"/>
      </a:accent1>
      <a:accent2>
        <a:srgbClr val="B80001"/>
      </a:accent2>
      <a:accent3>
        <a:srgbClr val="FFFFFF"/>
      </a:accent3>
      <a:accent4>
        <a:srgbClr val="404040"/>
      </a:accent4>
      <a:accent5>
        <a:srgbClr val="CBAAAA"/>
      </a:accent5>
      <a:accent6>
        <a:srgbClr val="A60001"/>
      </a:accent6>
      <a:hlink>
        <a:srgbClr val="EC0C1D"/>
      </a:hlink>
      <a:folHlink>
        <a:srgbClr val="D3D3D3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799</TotalTime>
  <Words>1003</Words>
  <Application>Microsoft Office PowerPoint</Application>
  <PresentationFormat>Экран (4:3)</PresentationFormat>
  <Paragraphs>70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powerpoint-template-24</vt:lpstr>
      <vt:lpstr>Книга  мовою кіно</vt:lpstr>
      <vt:lpstr>Пригоди Паддінгтона (0+)</vt:lpstr>
      <vt:lpstr>Викрадена принцеса:  Руслан і Людмила (6+)</vt:lpstr>
      <vt:lpstr>Мандрівний Замок (6+)</vt:lpstr>
      <vt:lpstr>Великий дружній велетень (6+)</vt:lpstr>
      <vt:lpstr>Книга джунглів (6+)</vt:lpstr>
      <vt:lpstr>Хроніки Нарнії: Лев, чаклунка та шафа (6+)</vt:lpstr>
      <vt:lpstr>Сторожова застава (6+)</vt:lpstr>
      <vt:lpstr>Життя Пі (6+)</vt:lpstr>
      <vt:lpstr>Різдвяна історія (12+)</vt:lpstr>
      <vt:lpstr>Дім дивних дітей міс Сапсан (12+)</vt:lpstr>
      <vt:lpstr>Іван Сила (12+)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 мовою кіно</dc:title>
  <dc:creator>User</dc:creator>
  <cp:lastModifiedBy>ПК</cp:lastModifiedBy>
  <cp:revision>76</cp:revision>
  <dcterms:created xsi:type="dcterms:W3CDTF">2021-04-02T11:37:31Z</dcterms:created>
  <dcterms:modified xsi:type="dcterms:W3CDTF">2021-10-20T02:39:09Z</dcterms:modified>
</cp:coreProperties>
</file>